
<file path=[Content_Types].xml><?xml version="1.0" encoding="utf-8"?>
<Types xmlns="http://schemas.openxmlformats.org/package/2006/content-types">
  <Default Extension="png" ContentType="image/png"/>
  <Default Extension="mp3" ContentType="audio/unknown"/>
  <Default Extension="bin" ContentType="application/vnd.openxmlformats-officedocument.oleObject"/>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4.xml" ContentType="application/vnd.openxmlformats-officedocument.themeOverride+xml"/>
  <Override PartName="/ppt/notesSlides/notesSlide5.xml" ContentType="application/vnd.openxmlformats-officedocument.presentationml.notesSlide+xml"/>
  <Override PartName="/ppt/theme/themeOverride5.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6.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7.xml" ContentType="application/vnd.openxmlformats-officedocument.themeOverride+xml"/>
  <Override PartName="/ppt/notesSlides/notesSlide14.xml" ContentType="application/vnd.openxmlformats-officedocument.presentationml.notesSlide+xml"/>
  <Override PartName="/ppt/theme/themeOverride8.xml" ContentType="application/vnd.openxmlformats-officedocument.themeOverride+xml"/>
  <Override PartName="/ppt/notesSlides/notesSlide15.xml" ContentType="application/vnd.openxmlformats-officedocument.presentationml.notesSlide+xml"/>
  <Override PartName="/ppt/theme/themeOverride9.xml" ContentType="application/vnd.openxmlformats-officedocument.themeOverr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321" r:id="rId2"/>
    <p:sldId id="281" r:id="rId3"/>
    <p:sldId id="382" r:id="rId4"/>
    <p:sldId id="411" r:id="rId5"/>
    <p:sldId id="412" r:id="rId6"/>
    <p:sldId id="413" r:id="rId7"/>
    <p:sldId id="414" r:id="rId8"/>
    <p:sldId id="415" r:id="rId9"/>
    <p:sldId id="297" r:id="rId10"/>
    <p:sldId id="377" r:id="rId11"/>
    <p:sldId id="416" r:id="rId12"/>
    <p:sldId id="418" r:id="rId13"/>
    <p:sldId id="419" r:id="rId14"/>
    <p:sldId id="417" r:id="rId15"/>
    <p:sldId id="420" r:id="rId16"/>
    <p:sldId id="421" r:id="rId17"/>
    <p:sldId id="422" r:id="rId18"/>
    <p:sldId id="423" r:id="rId19"/>
    <p:sldId id="424" r:id="rId20"/>
    <p:sldId id="425" r:id="rId21"/>
    <p:sldId id="426" r:id="rId22"/>
    <p:sldId id="427" r:id="rId23"/>
    <p:sldId id="428" r:id="rId24"/>
    <p:sldId id="430" r:id="rId25"/>
    <p:sldId id="429" r:id="rId26"/>
    <p:sldId id="431" r:id="rId27"/>
    <p:sldId id="433" r:id="rId28"/>
    <p:sldId id="432" r:id="rId29"/>
    <p:sldId id="434" r:id="rId30"/>
    <p:sldId id="435" r:id="rId31"/>
    <p:sldId id="436" r:id="rId32"/>
    <p:sldId id="437" r:id="rId33"/>
    <p:sldId id="438" r:id="rId34"/>
    <p:sldId id="439" r:id="rId35"/>
    <p:sldId id="440" r:id="rId36"/>
    <p:sldId id="441" r:id="rId37"/>
    <p:sldId id="442" r:id="rId38"/>
    <p:sldId id="443" r:id="rId39"/>
    <p:sldId id="444" r:id="rId40"/>
    <p:sldId id="445" r:id="rId41"/>
    <p:sldId id="446" r:id="rId42"/>
    <p:sldId id="447" r:id="rId43"/>
    <p:sldId id="448" r:id="rId44"/>
    <p:sldId id="449" r:id="rId45"/>
    <p:sldId id="450" r:id="rId46"/>
    <p:sldId id="451" r:id="rId47"/>
    <p:sldId id="453" r:id="rId48"/>
    <p:sldId id="454" r:id="rId49"/>
    <p:sldId id="452" r:id="rId50"/>
    <p:sldId id="456" r:id="rId51"/>
    <p:sldId id="455" r:id="rId52"/>
    <p:sldId id="457" r:id="rId53"/>
    <p:sldId id="458" r:id="rId54"/>
    <p:sldId id="380" r:id="rId55"/>
    <p:sldId id="459" r:id="rId56"/>
    <p:sldId id="400" r:id="rId57"/>
    <p:sldId id="394" r:id="rId58"/>
    <p:sldId id="384" r:id="rId59"/>
  </p:sldIdLst>
  <p:sldSz cx="12192000" cy="6858000"/>
  <p:notesSz cx="6858000" cy="9144000"/>
  <p:custDataLst>
    <p:tags r:id="rId6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D0D0"/>
    <a:srgbClr val="FBF6F4"/>
    <a:srgbClr val="EACABD"/>
    <a:srgbClr val="9F604C"/>
    <a:srgbClr val="D8816A"/>
    <a:srgbClr val="B5C9C7"/>
    <a:srgbClr val="1E315F"/>
    <a:srgbClr val="A1C5DA"/>
    <a:srgbClr val="224AAF"/>
    <a:srgbClr val="A882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196" autoAdjust="0"/>
  </p:normalViewPr>
  <p:slideViewPr>
    <p:cSldViewPr snapToGrid="0">
      <p:cViewPr>
        <p:scale>
          <a:sx n="90" d="100"/>
          <a:sy n="90" d="100"/>
        </p:scale>
        <p:origin x="-1314" y="-57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80"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28C2D0-6731-4BCC-A5F4-AE7B812F1F9B}" type="datetimeFigureOut">
              <a:rPr lang="zh-CN" altLang="en-US" smtClean="0"/>
              <a:t>2018-4-4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3A1EC7-69F3-4752-BC1B-FA5AEE4D79EC}" type="slidenum">
              <a:rPr lang="zh-CN" altLang="en-US" smtClean="0"/>
              <a:t>‹#›</a:t>
            </a:fld>
            <a:endParaRPr lang="zh-CN" altLang="en-US"/>
          </a:p>
        </p:txBody>
      </p:sp>
    </p:spTree>
    <p:extLst>
      <p:ext uri="{BB962C8B-B14F-4D97-AF65-F5344CB8AC3E}">
        <p14:creationId xmlns:p14="http://schemas.microsoft.com/office/powerpoint/2010/main" val="1608743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a:t>
            </a:fld>
            <a:endParaRPr lang="zh-CN" altLang="en-US"/>
          </a:p>
        </p:txBody>
      </p:sp>
    </p:spTree>
    <p:extLst>
      <p:ext uri="{BB962C8B-B14F-4D97-AF65-F5344CB8AC3E}">
        <p14:creationId xmlns:p14="http://schemas.microsoft.com/office/powerpoint/2010/main" val="2033743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48</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50</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54</a:t>
            </a:fld>
            <a:endParaRPr lang="zh-CN" altLang="en-US"/>
          </a:p>
        </p:txBody>
      </p:sp>
    </p:spTree>
    <p:extLst>
      <p:ext uri="{BB962C8B-B14F-4D97-AF65-F5344CB8AC3E}">
        <p14:creationId xmlns:p14="http://schemas.microsoft.com/office/powerpoint/2010/main" val="1585962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55</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56</a:t>
            </a:fld>
            <a:endParaRPr lang="zh-CN" altLang="en-US"/>
          </a:p>
        </p:txBody>
      </p:sp>
    </p:spTree>
    <p:extLst>
      <p:ext uri="{BB962C8B-B14F-4D97-AF65-F5344CB8AC3E}">
        <p14:creationId xmlns:p14="http://schemas.microsoft.com/office/powerpoint/2010/main" val="10247215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57</a:t>
            </a:fld>
            <a:endParaRPr lang="zh-CN" altLang="en-US"/>
          </a:p>
        </p:txBody>
      </p:sp>
    </p:spTree>
    <p:extLst>
      <p:ext uri="{BB962C8B-B14F-4D97-AF65-F5344CB8AC3E}">
        <p14:creationId xmlns:p14="http://schemas.microsoft.com/office/powerpoint/2010/main" val="31314636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58</a:t>
            </a:fld>
            <a:endParaRPr lang="zh-CN" altLang="en-US"/>
          </a:p>
        </p:txBody>
      </p:sp>
    </p:spTree>
    <p:extLst>
      <p:ext uri="{BB962C8B-B14F-4D97-AF65-F5344CB8AC3E}">
        <p14:creationId xmlns:p14="http://schemas.microsoft.com/office/powerpoint/2010/main" val="3315831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2</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3</a:t>
            </a:fld>
            <a:endParaRPr lang="zh-CN" altLang="en-US"/>
          </a:p>
        </p:txBody>
      </p:sp>
    </p:spTree>
    <p:extLst>
      <p:ext uri="{BB962C8B-B14F-4D97-AF65-F5344CB8AC3E}">
        <p14:creationId xmlns:p14="http://schemas.microsoft.com/office/powerpoint/2010/main" val="2644643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8</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9</a:t>
            </a:fld>
            <a:endParaRPr lang="zh-CN" altLang="en-US"/>
          </a:p>
        </p:txBody>
      </p:sp>
    </p:spTree>
    <p:extLst>
      <p:ext uri="{BB962C8B-B14F-4D97-AF65-F5344CB8AC3E}">
        <p14:creationId xmlns:p14="http://schemas.microsoft.com/office/powerpoint/2010/main" val="2398065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10</a:t>
            </a:fld>
            <a:endParaRPr lang="zh-CN" altLang="en-US"/>
          </a:p>
        </p:txBody>
      </p:sp>
    </p:spTree>
    <p:extLst>
      <p:ext uri="{BB962C8B-B14F-4D97-AF65-F5344CB8AC3E}">
        <p14:creationId xmlns:p14="http://schemas.microsoft.com/office/powerpoint/2010/main" val="283993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13</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24</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27</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21C01A3-2B17-42C2-B2AB-3BA4A4D963C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842E8ECF-3B43-46D6-AB7B-4207F2CB08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xmlns="" id="{B3B5F52A-E4D4-4CCF-895D-E399B4B7CB98}"/>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5" name="页脚占位符 4">
            <a:extLst>
              <a:ext uri="{FF2B5EF4-FFF2-40B4-BE49-F238E27FC236}">
                <a16:creationId xmlns:a16="http://schemas.microsoft.com/office/drawing/2014/main" xmlns="" id="{F7A66131-1239-4F15-B5D8-0A60D4DAC07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DEE63D02-E87B-4BC2-8838-04E5DFD82E0A}"/>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154131734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E33FFF4-8822-4EC6-91C5-592B4AF63C4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15A7ABDA-2BF9-4595-93BF-AC19BE026A4F}"/>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CF61A383-289D-4AA6-8720-70381A93CE45}"/>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5" name="页脚占位符 4">
            <a:extLst>
              <a:ext uri="{FF2B5EF4-FFF2-40B4-BE49-F238E27FC236}">
                <a16:creationId xmlns:a16="http://schemas.microsoft.com/office/drawing/2014/main" xmlns="" id="{C64B99AB-E02F-4370-A46D-E746FB8434C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90397FA9-1C31-49E8-8E4A-EB0365F81726}"/>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192861768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70B12B52-0449-4D17-9DF0-A2C9907EBA4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539CF671-0729-4308-82D8-6584F61BDECC}"/>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C0B1E13E-DB4C-422A-91E6-64376045E97D}"/>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5" name="页脚占位符 4">
            <a:extLst>
              <a:ext uri="{FF2B5EF4-FFF2-40B4-BE49-F238E27FC236}">
                <a16:creationId xmlns:a16="http://schemas.microsoft.com/office/drawing/2014/main" xmlns="" id="{A52250F8-8F16-4146-B9B6-C2D7EB9912A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7B388A13-0C65-453D-AA2D-095246DDF507}"/>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15990233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FCC1D15-A178-45C6-8CD6-049345CB769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7441EF2E-FB60-4E0A-9925-BC56FAFF12C9}"/>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F8B2ACAF-C2EF-4003-9787-22918D029CFF}"/>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5" name="页脚占位符 4">
            <a:extLst>
              <a:ext uri="{FF2B5EF4-FFF2-40B4-BE49-F238E27FC236}">
                <a16:creationId xmlns:a16="http://schemas.microsoft.com/office/drawing/2014/main" xmlns="" id="{D0FAA0D9-B6D4-432A-946B-7C9C2BAF992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4D3BB19F-EB0B-41B6-BF7B-7B0710B80B16}"/>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75704148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8B8DEBD-0F09-489C-B07E-EA2DA6FBE58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B5E43F65-36A2-464C-B26F-BD68308926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xmlns="" id="{19F660A4-EA24-4117-B830-EE536BA7752A}"/>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5" name="页脚占位符 4">
            <a:extLst>
              <a:ext uri="{FF2B5EF4-FFF2-40B4-BE49-F238E27FC236}">
                <a16:creationId xmlns:a16="http://schemas.microsoft.com/office/drawing/2014/main" xmlns="" id="{F3E70239-6D1D-4FCB-92FD-3208A4C0DE0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4885CF27-8A22-45A9-8901-65A0D78C419C}"/>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50569196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C6B2181-DF1E-4F40-8717-66713B0AF70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58783D72-AD91-4D0B-917F-1957EA24D060}"/>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xmlns="" id="{1CE9E5C5-30C5-4279-8683-55A11A176065}"/>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xmlns="" id="{912A7406-43BE-4D28-B999-44FD5DCA6800}"/>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6" name="页脚占位符 5">
            <a:extLst>
              <a:ext uri="{FF2B5EF4-FFF2-40B4-BE49-F238E27FC236}">
                <a16:creationId xmlns:a16="http://schemas.microsoft.com/office/drawing/2014/main" xmlns="" id="{0F9A2F19-85F2-44F7-95FE-D384AA7B647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28DE3942-455B-42E1-BC64-D58DF36C3AE8}"/>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130652569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4D5E86E-16F9-4057-BA4D-1D584352757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109EF540-87F4-41D2-BF37-76FCC82441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xmlns="" id="{5493A934-5880-4708-A377-E4A2C6C7FBA6}"/>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xmlns="" id="{81CFE967-BBC0-42C1-96B0-CDBECC0111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xmlns="" id="{BD9EAF25-2464-4E7E-8768-A2AB4D689F0A}"/>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xmlns="" id="{7C3F2322-2429-45A8-88C6-E18888867732}"/>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8" name="页脚占位符 7">
            <a:extLst>
              <a:ext uri="{FF2B5EF4-FFF2-40B4-BE49-F238E27FC236}">
                <a16:creationId xmlns:a16="http://schemas.microsoft.com/office/drawing/2014/main" xmlns="" id="{62C74DDF-59FA-4A2E-8B50-6A8F359B65F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xmlns="" id="{816C8725-9089-4B12-8C24-9E9E193ED9FF}"/>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397026916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xmlns="" id="{5B718DA3-CFD8-42DD-B818-ED96C11E012F}"/>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4" name="页脚占位符 3">
            <a:extLst>
              <a:ext uri="{FF2B5EF4-FFF2-40B4-BE49-F238E27FC236}">
                <a16:creationId xmlns:a16="http://schemas.microsoft.com/office/drawing/2014/main" xmlns="" id="{2DBC261C-2B79-4B70-90A5-CBB0FD8C194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xmlns="" id="{C49D3B3D-8401-41AF-BB0A-EEA5621DCB53}"/>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
        <p:nvSpPr>
          <p:cNvPr id="6" name="TextBox 5"/>
          <p:cNvSpPr txBox="1"/>
          <p:nvPr userDrawn="1"/>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p>
        </p:txBody>
      </p:sp>
    </p:spTree>
    <p:extLst>
      <p:ext uri="{BB962C8B-B14F-4D97-AF65-F5344CB8AC3E}">
        <p14:creationId xmlns:p14="http://schemas.microsoft.com/office/powerpoint/2010/main" val="169315360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l="-22000" r="-22000"/>
          </a:stretch>
        </a:blipFill>
        <a:effectLst/>
      </p:bgPr>
    </p:bg>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5C4A452B-5B81-4183-A81D-D0FEAE4EF102}"/>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3" name="页脚占位符 2">
            <a:extLst>
              <a:ext uri="{FF2B5EF4-FFF2-40B4-BE49-F238E27FC236}">
                <a16:creationId xmlns:a16="http://schemas.microsoft.com/office/drawing/2014/main" xmlns="" id="{A4A28C00-2ADC-4951-A78C-98D228E8C5A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xmlns="" id="{06B3BA73-01A1-4786-8B31-6AF8F1A6C11A}"/>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286109123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90E0ADA-6C3C-45A4-AD50-1CBA3CF0269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A26CB4D3-02CC-4088-968F-3394D4A61B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xmlns="" id="{54994CCD-7E65-4BA7-815F-09CAC3E66B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F15D9D25-347F-4782-827C-3111C2D65284}"/>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6" name="页脚占位符 5">
            <a:extLst>
              <a:ext uri="{FF2B5EF4-FFF2-40B4-BE49-F238E27FC236}">
                <a16:creationId xmlns:a16="http://schemas.microsoft.com/office/drawing/2014/main" xmlns="" id="{36123361-55B9-4371-9136-F3707B37324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646F9824-C005-4544-9CB0-F3608A71A98A}"/>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47476005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CF3FBEA-D66C-42C6-AD4C-0EDFFB6A4A0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6348F391-9BA7-4A95-B432-5D966F12A8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35D15865-D200-4431-A3C2-8290F12C62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6BCCE7B4-6832-4786-B227-AD37CB5FD527}"/>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6" name="页脚占位符 5">
            <a:extLst>
              <a:ext uri="{FF2B5EF4-FFF2-40B4-BE49-F238E27FC236}">
                <a16:creationId xmlns:a16="http://schemas.microsoft.com/office/drawing/2014/main" xmlns="" id="{D517687A-387A-4CFB-9E07-2FD17B50185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6C94BDD5-BC71-4AA3-B078-B974C8514461}"/>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253523866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A84F4179-65E6-4EAF-B082-FF2FFE99AB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xmlns="" id="{AA8828CF-61DD-41B5-AB93-3A4FE7E278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683162D6-3DB6-4E67-BDA1-CA9633AD8D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9BC2E5-256E-4EC7-8395-2D8FFE33A3E7}" type="datetimeFigureOut">
              <a:rPr lang="zh-CN" altLang="en-US" smtClean="0"/>
              <a:t>2018-4-4</a:t>
            </a:fld>
            <a:endParaRPr lang="zh-CN" altLang="en-US"/>
          </a:p>
        </p:txBody>
      </p:sp>
      <p:sp>
        <p:nvSpPr>
          <p:cNvPr id="5" name="页脚占位符 4">
            <a:extLst>
              <a:ext uri="{FF2B5EF4-FFF2-40B4-BE49-F238E27FC236}">
                <a16:creationId xmlns:a16="http://schemas.microsoft.com/office/drawing/2014/main" xmlns="" id="{31C216AF-C200-4FFC-947B-22402ACC70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xmlns="" id="{B523219A-4262-4D16-B41C-F297F7D27D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16953014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p3"/><Relationship Id="rId7" Type="http://schemas.openxmlformats.org/officeDocument/2006/relationships/image" Target="../media/image4.png"/><Relationship Id="rId2" Type="http://schemas.microsoft.com/office/2007/relationships/media" Target="../media/media1.mp3"/><Relationship Id="rId1" Type="http://schemas.openxmlformats.org/officeDocument/2006/relationships/themeOverride" Target="../theme/themeOverride1.xml"/><Relationship Id="rId6" Type="http://schemas.openxmlformats.org/officeDocument/2006/relationships/image" Target="../media/image2.jp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themeOverride" Target="../theme/themeOverride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11.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image" Target="../media/image12.em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hemeOverride" Target="../theme/themeOverride2.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3.vml"/><Relationship Id="rId4" Type="http://schemas.openxmlformats.org/officeDocument/2006/relationships/image" Target="../media/image16.emf"/></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image" Target="../media/image17.emf"/><Relationship Id="rId5" Type="http://schemas.openxmlformats.org/officeDocument/2006/relationships/oleObject" Target="../embeddings/oleObject4.bin"/><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5.vml"/><Relationship Id="rId4" Type="http://schemas.openxmlformats.org/officeDocument/2006/relationships/image" Target="../media/image28.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6.xml"/><Relationship Id="rId1" Type="http://schemas.openxmlformats.org/officeDocument/2006/relationships/vmlDrawing" Target="../drawings/vmlDrawing6.vml"/><Relationship Id="rId4" Type="http://schemas.openxmlformats.org/officeDocument/2006/relationships/image" Target="../media/image34.emf"/></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6.xml"/><Relationship Id="rId1" Type="http://schemas.openxmlformats.org/officeDocument/2006/relationships/vmlDrawing" Target="../drawings/vmlDrawing7.vml"/><Relationship Id="rId4" Type="http://schemas.openxmlformats.org/officeDocument/2006/relationships/image" Target="../media/image36.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hemeOverride" Target="../theme/themeOverride6.xml"/></Relationships>
</file>

<file path=ppt/slides/_rels/slide5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themeOverride" Target="../theme/themeOverride7.xml"/><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themeOverride" Target="../theme/themeOverride8.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mlDrawing" Target="../drawings/vmlDrawing8.vml"/><Relationship Id="rId1" Type="http://schemas.openxmlformats.org/officeDocument/2006/relationships/themeOverride" Target="../theme/themeOverride9.xml"/><Relationship Id="rId6" Type="http://schemas.openxmlformats.org/officeDocument/2006/relationships/image" Target="../media/image38.emf"/><Relationship Id="rId5" Type="http://schemas.openxmlformats.org/officeDocument/2006/relationships/oleObject" Target="../embeddings/oleObject8.bin"/><Relationship Id="rId4" Type="http://schemas.openxmlformats.org/officeDocument/2006/relationships/notesSlide" Target="../notesSlides/notesSlide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themeOverride" Target="../theme/themeOverride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l="-10000" r="-10000"/>
          </a:stretch>
        </a:blipFill>
        <a:effectLst/>
      </p:bgPr>
    </p:bg>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xmlns="" id="{F3F3EE3B-757A-4D8C-BC82-A7A8EC5383FF}"/>
              </a:ext>
            </a:extLst>
          </p:cNvPr>
          <p:cNvSpPr txBox="1"/>
          <p:nvPr/>
        </p:nvSpPr>
        <p:spPr>
          <a:xfrm>
            <a:off x="3969531" y="1498184"/>
            <a:ext cx="4551246" cy="923330"/>
          </a:xfrm>
          <a:prstGeom prst="rect">
            <a:avLst/>
          </a:prstGeom>
          <a:noFill/>
        </p:spPr>
        <p:txBody>
          <a:bodyPr wrap="none" rtlCol="0">
            <a:spAutoFit/>
          </a:bodyPr>
          <a:lstStyle/>
          <a:p>
            <a:r>
              <a:rPr lang="zh-CN" altLang="en-US" sz="5400" b="1" dirty="0" smtClean="0">
                <a:solidFill>
                  <a:srgbClr val="9F604C"/>
                </a:solidFill>
                <a:latin typeface="+mj-ea"/>
                <a:ea typeface="+mj-ea"/>
              </a:rPr>
              <a:t>第</a:t>
            </a:r>
            <a:r>
              <a:rPr lang="en-US" altLang="zh-CN" sz="5400" b="1" dirty="0" smtClean="0">
                <a:solidFill>
                  <a:srgbClr val="9F604C"/>
                </a:solidFill>
                <a:latin typeface="+mj-ea"/>
                <a:ea typeface="+mj-ea"/>
              </a:rPr>
              <a:t>1</a:t>
            </a:r>
            <a:r>
              <a:rPr lang="zh-CN" altLang="en-US" sz="5400" b="1" dirty="0" smtClean="0">
                <a:solidFill>
                  <a:srgbClr val="9F604C"/>
                </a:solidFill>
                <a:latin typeface="+mj-ea"/>
                <a:ea typeface="+mj-ea"/>
              </a:rPr>
              <a:t>章 </a:t>
            </a:r>
            <a:r>
              <a:rPr lang="en-US" altLang="zh-CN" sz="5400" b="1" dirty="0">
                <a:solidFill>
                  <a:srgbClr val="9F604C"/>
                </a:solidFill>
              </a:rPr>
              <a:t>C#</a:t>
            </a:r>
            <a:r>
              <a:rPr lang="zh-CN" altLang="zh-CN" sz="5400" b="1" dirty="0" smtClean="0">
                <a:solidFill>
                  <a:srgbClr val="9F604C"/>
                </a:solidFill>
              </a:rPr>
              <a:t>概述</a:t>
            </a:r>
            <a:endParaRPr lang="zh-CN" altLang="zh-CN" sz="5400" b="1" dirty="0">
              <a:solidFill>
                <a:srgbClr val="9F604C"/>
              </a:solidFill>
            </a:endParaRPr>
          </a:p>
        </p:txBody>
      </p:sp>
      <p:sp>
        <p:nvSpPr>
          <p:cNvPr id="45" name="椭圆 44">
            <a:extLst>
              <a:ext uri="{FF2B5EF4-FFF2-40B4-BE49-F238E27FC236}">
                <a16:creationId xmlns:a16="http://schemas.microsoft.com/office/drawing/2014/main" xmlns="" id="{E454A14A-DF0E-4445-8CD2-326CD300BC41}"/>
              </a:ext>
            </a:extLst>
          </p:cNvPr>
          <p:cNvSpPr/>
          <p:nvPr/>
        </p:nvSpPr>
        <p:spPr>
          <a:xfrm>
            <a:off x="1662439" y="6349646"/>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a:extLst>
              <a:ext uri="{FF2B5EF4-FFF2-40B4-BE49-F238E27FC236}">
                <a16:creationId xmlns:a16="http://schemas.microsoft.com/office/drawing/2014/main" xmlns="" id="{1C6C7268-3861-45A6-86FA-71E006048B9C}"/>
              </a:ext>
            </a:extLst>
          </p:cNvPr>
          <p:cNvSpPr/>
          <p:nvPr/>
        </p:nvSpPr>
        <p:spPr>
          <a:xfrm>
            <a:off x="5014826" y="505235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a:extLst>
              <a:ext uri="{FF2B5EF4-FFF2-40B4-BE49-F238E27FC236}">
                <a16:creationId xmlns:a16="http://schemas.microsoft.com/office/drawing/2014/main" xmlns="" id="{2111C09F-E485-44FB-9EF6-69D92FA680B7}"/>
              </a:ext>
            </a:extLst>
          </p:cNvPr>
          <p:cNvSpPr/>
          <p:nvPr/>
        </p:nvSpPr>
        <p:spPr>
          <a:xfrm>
            <a:off x="-2329559" y="581188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a:extLst>
              <a:ext uri="{FF2B5EF4-FFF2-40B4-BE49-F238E27FC236}">
                <a16:creationId xmlns:a16="http://schemas.microsoft.com/office/drawing/2014/main" xmlns="" id="{266B75BD-CD20-42F9-B28E-3CA091EC3624}"/>
              </a:ext>
            </a:extLst>
          </p:cNvPr>
          <p:cNvSpPr/>
          <p:nvPr/>
        </p:nvSpPr>
        <p:spPr>
          <a:xfrm>
            <a:off x="3509027" y="522016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a:extLst>
              <a:ext uri="{FF2B5EF4-FFF2-40B4-BE49-F238E27FC236}">
                <a16:creationId xmlns:a16="http://schemas.microsoft.com/office/drawing/2014/main" xmlns="" id="{ECED6D48-85E6-46CE-97FD-68CE162E9647}"/>
              </a:ext>
            </a:extLst>
          </p:cNvPr>
          <p:cNvSpPr/>
          <p:nvPr/>
        </p:nvSpPr>
        <p:spPr>
          <a:xfrm>
            <a:off x="5665700" y="531588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a:extLst>
              <a:ext uri="{FF2B5EF4-FFF2-40B4-BE49-F238E27FC236}">
                <a16:creationId xmlns:a16="http://schemas.microsoft.com/office/drawing/2014/main" xmlns="" id="{A31109DC-7942-4526-A6FD-DF09A709C96B}"/>
              </a:ext>
            </a:extLst>
          </p:cNvPr>
          <p:cNvSpPr/>
          <p:nvPr/>
        </p:nvSpPr>
        <p:spPr>
          <a:xfrm>
            <a:off x="-171822" y="668617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a:extLst>
              <a:ext uri="{FF2B5EF4-FFF2-40B4-BE49-F238E27FC236}">
                <a16:creationId xmlns:a16="http://schemas.microsoft.com/office/drawing/2014/main" xmlns="" id="{5B7B1344-B96B-4FB8-BF3F-93FE3BFD7F60}"/>
              </a:ext>
            </a:extLst>
          </p:cNvPr>
          <p:cNvSpPr/>
          <p:nvPr/>
        </p:nvSpPr>
        <p:spPr>
          <a:xfrm>
            <a:off x="8114600" y="504646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a:extLst>
              <a:ext uri="{FF2B5EF4-FFF2-40B4-BE49-F238E27FC236}">
                <a16:creationId xmlns:a16="http://schemas.microsoft.com/office/drawing/2014/main" xmlns="" id="{16466671-9A61-40C3-BE76-E4A8FEFFCAB4}"/>
              </a:ext>
            </a:extLst>
          </p:cNvPr>
          <p:cNvSpPr/>
          <p:nvPr/>
        </p:nvSpPr>
        <p:spPr>
          <a:xfrm>
            <a:off x="2248793" y="6479707"/>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a:extLst>
              <a:ext uri="{FF2B5EF4-FFF2-40B4-BE49-F238E27FC236}">
                <a16:creationId xmlns:a16="http://schemas.microsoft.com/office/drawing/2014/main" xmlns="" id="{0C2F4BC4-D648-4C72-B5C8-2C0C48138723}"/>
              </a:ext>
            </a:extLst>
          </p:cNvPr>
          <p:cNvSpPr/>
          <p:nvPr/>
        </p:nvSpPr>
        <p:spPr>
          <a:xfrm>
            <a:off x="2840051" y="660701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a:extLst>
              <a:ext uri="{FF2B5EF4-FFF2-40B4-BE49-F238E27FC236}">
                <a16:creationId xmlns:a16="http://schemas.microsoft.com/office/drawing/2014/main" xmlns="" id="{1F8C59A1-7467-4D4B-898A-9639C5C05CD9}"/>
              </a:ext>
            </a:extLst>
          </p:cNvPr>
          <p:cNvSpPr/>
          <p:nvPr/>
        </p:nvSpPr>
        <p:spPr>
          <a:xfrm>
            <a:off x="4741424" y="6548959"/>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a:extLst>
              <a:ext uri="{FF2B5EF4-FFF2-40B4-BE49-F238E27FC236}">
                <a16:creationId xmlns:a16="http://schemas.microsoft.com/office/drawing/2014/main" xmlns="" id="{40692ED0-622E-41B6-8F9C-E44AB9DC6359}"/>
              </a:ext>
            </a:extLst>
          </p:cNvPr>
          <p:cNvSpPr/>
          <p:nvPr/>
        </p:nvSpPr>
        <p:spPr>
          <a:xfrm>
            <a:off x="3754453" y="6708616"/>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a:extLst>
              <a:ext uri="{FF2B5EF4-FFF2-40B4-BE49-F238E27FC236}">
                <a16:creationId xmlns:a16="http://schemas.microsoft.com/office/drawing/2014/main" xmlns="" id="{1ADA4A7C-7325-40CF-90F8-8D2DC3DF73F0}"/>
              </a:ext>
            </a:extLst>
          </p:cNvPr>
          <p:cNvSpPr/>
          <p:nvPr/>
        </p:nvSpPr>
        <p:spPr>
          <a:xfrm>
            <a:off x="3535515" y="65506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a:extLst>
              <a:ext uri="{FF2B5EF4-FFF2-40B4-BE49-F238E27FC236}">
                <a16:creationId xmlns:a16="http://schemas.microsoft.com/office/drawing/2014/main" xmlns="" id="{B2EDD5EE-FAD6-4F11-87ED-E5266AF8CB0E}"/>
              </a:ext>
            </a:extLst>
          </p:cNvPr>
          <p:cNvSpPr/>
          <p:nvPr/>
        </p:nvSpPr>
        <p:spPr>
          <a:xfrm>
            <a:off x="5291569" y="484901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a:extLst>
              <a:ext uri="{FF2B5EF4-FFF2-40B4-BE49-F238E27FC236}">
                <a16:creationId xmlns:a16="http://schemas.microsoft.com/office/drawing/2014/main" xmlns="" id="{B5FE4FE4-98FC-47F5-81F2-5AD828FF1D35}"/>
              </a:ext>
            </a:extLst>
          </p:cNvPr>
          <p:cNvSpPr/>
          <p:nvPr/>
        </p:nvSpPr>
        <p:spPr>
          <a:xfrm>
            <a:off x="4196822" y="6181360"/>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a:extLst>
              <a:ext uri="{FF2B5EF4-FFF2-40B4-BE49-F238E27FC236}">
                <a16:creationId xmlns:a16="http://schemas.microsoft.com/office/drawing/2014/main" xmlns="" id="{F0BEE6EC-3EBF-4E4C-8BF2-2D3627D31043}"/>
              </a:ext>
            </a:extLst>
          </p:cNvPr>
          <p:cNvSpPr/>
          <p:nvPr/>
        </p:nvSpPr>
        <p:spPr>
          <a:xfrm>
            <a:off x="7422754" y="48603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a:extLst>
              <a:ext uri="{FF2B5EF4-FFF2-40B4-BE49-F238E27FC236}">
                <a16:creationId xmlns:a16="http://schemas.microsoft.com/office/drawing/2014/main" xmlns="" id="{A424C1BE-7407-4867-8FD1-FC5D5B41B838}"/>
              </a:ext>
            </a:extLst>
          </p:cNvPr>
          <p:cNvSpPr/>
          <p:nvPr/>
        </p:nvSpPr>
        <p:spPr>
          <a:xfrm>
            <a:off x="-2770520" y="5433506"/>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a:extLst>
              <a:ext uri="{FF2B5EF4-FFF2-40B4-BE49-F238E27FC236}">
                <a16:creationId xmlns:a16="http://schemas.microsoft.com/office/drawing/2014/main" xmlns="" id="{D7F7EBA4-C847-4B22-A29C-FEDE07EA31ED}"/>
              </a:ext>
            </a:extLst>
          </p:cNvPr>
          <p:cNvSpPr/>
          <p:nvPr/>
        </p:nvSpPr>
        <p:spPr>
          <a:xfrm>
            <a:off x="4109224" y="45023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a:extLst>
              <a:ext uri="{FF2B5EF4-FFF2-40B4-BE49-F238E27FC236}">
                <a16:creationId xmlns:a16="http://schemas.microsoft.com/office/drawing/2014/main" xmlns="" id="{AD2932D7-DF3F-4028-BD29-5B7122C77A67}"/>
              </a:ext>
            </a:extLst>
          </p:cNvPr>
          <p:cNvSpPr/>
          <p:nvPr/>
        </p:nvSpPr>
        <p:spPr>
          <a:xfrm>
            <a:off x="5416196" y="6627104"/>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a:extLst>
              <a:ext uri="{FF2B5EF4-FFF2-40B4-BE49-F238E27FC236}">
                <a16:creationId xmlns:a16="http://schemas.microsoft.com/office/drawing/2014/main" xmlns="" id="{824770F2-32E7-41C7-A8FF-F3F32BDFE156}"/>
              </a:ext>
            </a:extLst>
          </p:cNvPr>
          <p:cNvSpPr/>
          <p:nvPr/>
        </p:nvSpPr>
        <p:spPr>
          <a:xfrm>
            <a:off x="2653946"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a:extLst>
              <a:ext uri="{FF2B5EF4-FFF2-40B4-BE49-F238E27FC236}">
                <a16:creationId xmlns:a16="http://schemas.microsoft.com/office/drawing/2014/main" xmlns="" id="{614F989B-82F5-451A-B290-078397AFEDCD}"/>
              </a:ext>
            </a:extLst>
          </p:cNvPr>
          <p:cNvSpPr/>
          <p:nvPr/>
        </p:nvSpPr>
        <p:spPr>
          <a:xfrm>
            <a:off x="4109224" y="509293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a:extLst>
              <a:ext uri="{FF2B5EF4-FFF2-40B4-BE49-F238E27FC236}">
                <a16:creationId xmlns:a16="http://schemas.microsoft.com/office/drawing/2014/main" xmlns="" id="{7880692A-1195-4C95-82B7-8C8ED36D27E6}"/>
              </a:ext>
            </a:extLst>
          </p:cNvPr>
          <p:cNvSpPr/>
          <p:nvPr/>
        </p:nvSpPr>
        <p:spPr>
          <a:xfrm>
            <a:off x="3126439" y="672360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a:extLst>
              <a:ext uri="{FF2B5EF4-FFF2-40B4-BE49-F238E27FC236}">
                <a16:creationId xmlns:a16="http://schemas.microsoft.com/office/drawing/2014/main" xmlns="" id="{448D81D1-1445-4709-9708-325D9B7C3523}"/>
              </a:ext>
            </a:extLst>
          </p:cNvPr>
          <p:cNvSpPr/>
          <p:nvPr/>
        </p:nvSpPr>
        <p:spPr>
          <a:xfrm>
            <a:off x="6672188" y="4916834"/>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a:extLst>
              <a:ext uri="{FF2B5EF4-FFF2-40B4-BE49-F238E27FC236}">
                <a16:creationId xmlns:a16="http://schemas.microsoft.com/office/drawing/2014/main" xmlns="" id="{3CC23FB4-C1DD-46ED-B0BD-DC21B57978C2}"/>
              </a:ext>
            </a:extLst>
          </p:cNvPr>
          <p:cNvSpPr/>
          <p:nvPr/>
        </p:nvSpPr>
        <p:spPr>
          <a:xfrm>
            <a:off x="5588727" y="4900459"/>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a:extLst>
              <a:ext uri="{FF2B5EF4-FFF2-40B4-BE49-F238E27FC236}">
                <a16:creationId xmlns:a16="http://schemas.microsoft.com/office/drawing/2014/main" xmlns="" id="{4D553033-A2EE-4F15-BF17-2246DC43015A}"/>
              </a:ext>
            </a:extLst>
          </p:cNvPr>
          <p:cNvSpPr/>
          <p:nvPr/>
        </p:nvSpPr>
        <p:spPr>
          <a:xfrm>
            <a:off x="2684342" y="6858000"/>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a:extLst>
              <a:ext uri="{FF2B5EF4-FFF2-40B4-BE49-F238E27FC236}">
                <a16:creationId xmlns:a16="http://schemas.microsoft.com/office/drawing/2014/main" xmlns="" id="{FD825353-9805-4F5B-BCE5-B21AFD1225B0}"/>
              </a:ext>
            </a:extLst>
          </p:cNvPr>
          <p:cNvSpPr/>
          <p:nvPr/>
        </p:nvSpPr>
        <p:spPr>
          <a:xfrm>
            <a:off x="3231133" y="6396208"/>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a:extLst>
              <a:ext uri="{FF2B5EF4-FFF2-40B4-BE49-F238E27FC236}">
                <a16:creationId xmlns:a16="http://schemas.microsoft.com/office/drawing/2014/main" xmlns="" id="{BBFB204B-BF1C-4E5F-AB82-136CCF672E31}"/>
              </a:ext>
            </a:extLst>
          </p:cNvPr>
          <p:cNvSpPr/>
          <p:nvPr/>
        </p:nvSpPr>
        <p:spPr>
          <a:xfrm>
            <a:off x="2220837"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a:extLst>
              <a:ext uri="{FF2B5EF4-FFF2-40B4-BE49-F238E27FC236}">
                <a16:creationId xmlns:a16="http://schemas.microsoft.com/office/drawing/2014/main" xmlns="" id="{5A40FB96-A8FE-4E94-85F4-9DDA7EA59CAE}"/>
              </a:ext>
            </a:extLst>
          </p:cNvPr>
          <p:cNvSpPr/>
          <p:nvPr/>
        </p:nvSpPr>
        <p:spPr>
          <a:xfrm>
            <a:off x="2142853"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a:extLst>
              <a:ext uri="{FF2B5EF4-FFF2-40B4-BE49-F238E27FC236}">
                <a16:creationId xmlns:a16="http://schemas.microsoft.com/office/drawing/2014/main" xmlns="" id="{5F091BF4-7DE1-4C47-B1B2-2F4B5129967F}"/>
              </a:ext>
            </a:extLst>
          </p:cNvPr>
          <p:cNvSpPr/>
          <p:nvPr/>
        </p:nvSpPr>
        <p:spPr>
          <a:xfrm>
            <a:off x="1798041" y="638108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a:extLst>
              <a:ext uri="{FF2B5EF4-FFF2-40B4-BE49-F238E27FC236}">
                <a16:creationId xmlns:a16="http://schemas.microsoft.com/office/drawing/2014/main" xmlns="" id="{BD4A59B5-2386-4B69-8C43-256302F4ECE0}"/>
              </a:ext>
            </a:extLst>
          </p:cNvPr>
          <p:cNvSpPr/>
          <p:nvPr/>
        </p:nvSpPr>
        <p:spPr>
          <a:xfrm>
            <a:off x="4204636" y="4749406"/>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a:extLst>
              <a:ext uri="{FF2B5EF4-FFF2-40B4-BE49-F238E27FC236}">
                <a16:creationId xmlns:a16="http://schemas.microsoft.com/office/drawing/2014/main" xmlns="" id="{5EB39C0D-4D19-47DB-A923-01233B793CD4}"/>
              </a:ext>
            </a:extLst>
          </p:cNvPr>
          <p:cNvSpPr/>
          <p:nvPr/>
        </p:nvSpPr>
        <p:spPr>
          <a:xfrm>
            <a:off x="5889529"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椭圆 77">
            <a:extLst>
              <a:ext uri="{FF2B5EF4-FFF2-40B4-BE49-F238E27FC236}">
                <a16:creationId xmlns:a16="http://schemas.microsoft.com/office/drawing/2014/main" xmlns="" id="{BA731FAC-22CF-466D-BF1E-322B995345A4}"/>
              </a:ext>
            </a:extLst>
          </p:cNvPr>
          <p:cNvSpPr/>
          <p:nvPr/>
        </p:nvSpPr>
        <p:spPr>
          <a:xfrm>
            <a:off x="3360747"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椭圆 78">
            <a:extLst>
              <a:ext uri="{FF2B5EF4-FFF2-40B4-BE49-F238E27FC236}">
                <a16:creationId xmlns:a16="http://schemas.microsoft.com/office/drawing/2014/main" xmlns="" id="{4751590F-2DA2-4DF8-8CEE-CB2A5646EF3F}"/>
              </a:ext>
            </a:extLst>
          </p:cNvPr>
          <p:cNvSpPr/>
          <p:nvPr/>
        </p:nvSpPr>
        <p:spPr>
          <a:xfrm>
            <a:off x="427783"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a16="http://schemas.microsoft.com/office/drawing/2014/main" xmlns="" id="{90206742-CC19-458E-8F37-E4BA6D976ECE}"/>
              </a:ext>
            </a:extLst>
          </p:cNvPr>
          <p:cNvSpPr/>
          <p:nvPr/>
        </p:nvSpPr>
        <p:spPr>
          <a:xfrm>
            <a:off x="1541049"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椭圆 80">
            <a:extLst>
              <a:ext uri="{FF2B5EF4-FFF2-40B4-BE49-F238E27FC236}">
                <a16:creationId xmlns:a16="http://schemas.microsoft.com/office/drawing/2014/main" xmlns="" id="{0F50D128-29B6-4C7A-8DDE-A3684C7DC4FD}"/>
              </a:ext>
            </a:extLst>
          </p:cNvPr>
          <p:cNvSpPr/>
          <p:nvPr/>
        </p:nvSpPr>
        <p:spPr>
          <a:xfrm>
            <a:off x="5545213" y="4966477"/>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椭圆 81">
            <a:extLst>
              <a:ext uri="{FF2B5EF4-FFF2-40B4-BE49-F238E27FC236}">
                <a16:creationId xmlns:a16="http://schemas.microsoft.com/office/drawing/2014/main" xmlns="" id="{C6A36204-03A5-455A-8F83-01457CA43AFD}"/>
              </a:ext>
            </a:extLst>
          </p:cNvPr>
          <p:cNvSpPr/>
          <p:nvPr/>
        </p:nvSpPr>
        <p:spPr>
          <a:xfrm>
            <a:off x="3958102" y="469679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椭圆 82">
            <a:extLst>
              <a:ext uri="{FF2B5EF4-FFF2-40B4-BE49-F238E27FC236}">
                <a16:creationId xmlns:a16="http://schemas.microsoft.com/office/drawing/2014/main" xmlns="" id="{0E129D71-E356-4C19-BEF9-EBC539B38633}"/>
              </a:ext>
            </a:extLst>
          </p:cNvPr>
          <p:cNvSpPr/>
          <p:nvPr/>
        </p:nvSpPr>
        <p:spPr>
          <a:xfrm>
            <a:off x="6052709" y="52839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椭圆 83">
            <a:extLst>
              <a:ext uri="{FF2B5EF4-FFF2-40B4-BE49-F238E27FC236}">
                <a16:creationId xmlns:a16="http://schemas.microsoft.com/office/drawing/2014/main" xmlns="" id="{03189F9C-B2C6-40AC-A6E7-BFE17D5F57E3}"/>
              </a:ext>
            </a:extLst>
          </p:cNvPr>
          <p:cNvSpPr/>
          <p:nvPr/>
        </p:nvSpPr>
        <p:spPr>
          <a:xfrm>
            <a:off x="1952131" y="690154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椭圆 84">
            <a:extLst>
              <a:ext uri="{FF2B5EF4-FFF2-40B4-BE49-F238E27FC236}">
                <a16:creationId xmlns:a16="http://schemas.microsoft.com/office/drawing/2014/main" xmlns="" id="{1DE6ABAD-6F99-44A2-AF2B-B197C0E8C75B}"/>
              </a:ext>
            </a:extLst>
          </p:cNvPr>
          <p:cNvSpPr/>
          <p:nvPr/>
        </p:nvSpPr>
        <p:spPr>
          <a:xfrm>
            <a:off x="-827225" y="6530088"/>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椭圆 85">
            <a:extLst>
              <a:ext uri="{FF2B5EF4-FFF2-40B4-BE49-F238E27FC236}">
                <a16:creationId xmlns:a16="http://schemas.microsoft.com/office/drawing/2014/main" xmlns="" id="{B1F85051-EACE-4E2E-B621-71588441B24F}"/>
              </a:ext>
            </a:extLst>
          </p:cNvPr>
          <p:cNvSpPr/>
          <p:nvPr/>
        </p:nvSpPr>
        <p:spPr>
          <a:xfrm>
            <a:off x="6855005" y="5218960"/>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椭圆 86">
            <a:extLst>
              <a:ext uri="{FF2B5EF4-FFF2-40B4-BE49-F238E27FC236}">
                <a16:creationId xmlns:a16="http://schemas.microsoft.com/office/drawing/2014/main" xmlns="" id="{45735D20-6EB3-42E9-AF72-A5E3C3FD7A81}"/>
              </a:ext>
            </a:extLst>
          </p:cNvPr>
          <p:cNvSpPr/>
          <p:nvPr/>
        </p:nvSpPr>
        <p:spPr>
          <a:xfrm>
            <a:off x="5410833" y="5246174"/>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a:extLst>
              <a:ext uri="{FF2B5EF4-FFF2-40B4-BE49-F238E27FC236}">
                <a16:creationId xmlns:a16="http://schemas.microsoft.com/office/drawing/2014/main" xmlns="" id="{B61F1AE0-74D1-4562-AC16-5CFE029096CF}"/>
              </a:ext>
            </a:extLst>
          </p:cNvPr>
          <p:cNvSpPr/>
          <p:nvPr/>
        </p:nvSpPr>
        <p:spPr>
          <a:xfrm>
            <a:off x="3179753" y="674845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椭圆 88">
            <a:extLst>
              <a:ext uri="{FF2B5EF4-FFF2-40B4-BE49-F238E27FC236}">
                <a16:creationId xmlns:a16="http://schemas.microsoft.com/office/drawing/2014/main" xmlns="" id="{ECEAAE16-A249-4C6E-AEB7-BE401056AAEE}"/>
              </a:ext>
            </a:extLst>
          </p:cNvPr>
          <p:cNvSpPr/>
          <p:nvPr/>
        </p:nvSpPr>
        <p:spPr>
          <a:xfrm>
            <a:off x="-426689" y="661646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椭圆 89">
            <a:extLst>
              <a:ext uri="{FF2B5EF4-FFF2-40B4-BE49-F238E27FC236}">
                <a16:creationId xmlns:a16="http://schemas.microsoft.com/office/drawing/2014/main" xmlns="" id="{A98785B2-5B12-47CB-B23C-D59F7CA7FC80}"/>
              </a:ext>
            </a:extLst>
          </p:cNvPr>
          <p:cNvSpPr/>
          <p:nvPr/>
        </p:nvSpPr>
        <p:spPr>
          <a:xfrm>
            <a:off x="853128" y="7124252"/>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椭圆 90">
            <a:extLst>
              <a:ext uri="{FF2B5EF4-FFF2-40B4-BE49-F238E27FC236}">
                <a16:creationId xmlns:a16="http://schemas.microsoft.com/office/drawing/2014/main" xmlns="" id="{6B039B02-10D2-4BB5-B3D5-5F2BB4642705}"/>
              </a:ext>
            </a:extLst>
          </p:cNvPr>
          <p:cNvSpPr/>
          <p:nvPr/>
        </p:nvSpPr>
        <p:spPr>
          <a:xfrm>
            <a:off x="4465518" y="548129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椭圆 91">
            <a:extLst>
              <a:ext uri="{FF2B5EF4-FFF2-40B4-BE49-F238E27FC236}">
                <a16:creationId xmlns:a16="http://schemas.microsoft.com/office/drawing/2014/main" xmlns="" id="{37D0C73E-9288-46E2-A396-C37E016248AB}"/>
              </a:ext>
            </a:extLst>
          </p:cNvPr>
          <p:cNvSpPr/>
          <p:nvPr/>
        </p:nvSpPr>
        <p:spPr>
          <a:xfrm>
            <a:off x="6611504" y="5386447"/>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椭圆 92">
            <a:extLst>
              <a:ext uri="{FF2B5EF4-FFF2-40B4-BE49-F238E27FC236}">
                <a16:creationId xmlns:a16="http://schemas.microsoft.com/office/drawing/2014/main" xmlns="" id="{AA2B84EF-5405-4EB3-B0B9-AD59D84B41D1}"/>
              </a:ext>
            </a:extLst>
          </p:cNvPr>
          <p:cNvSpPr/>
          <p:nvPr/>
        </p:nvSpPr>
        <p:spPr>
          <a:xfrm>
            <a:off x="7476122" y="525402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4" name="椭圆 93">
            <a:extLst>
              <a:ext uri="{FF2B5EF4-FFF2-40B4-BE49-F238E27FC236}">
                <a16:creationId xmlns:a16="http://schemas.microsoft.com/office/drawing/2014/main" xmlns="" id="{4E2B8713-C0B8-4662-9F6F-66577F846090}"/>
              </a:ext>
            </a:extLst>
          </p:cNvPr>
          <p:cNvSpPr/>
          <p:nvPr/>
        </p:nvSpPr>
        <p:spPr>
          <a:xfrm>
            <a:off x="8151944" y="5353813"/>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椭圆 94">
            <a:extLst>
              <a:ext uri="{FF2B5EF4-FFF2-40B4-BE49-F238E27FC236}">
                <a16:creationId xmlns:a16="http://schemas.microsoft.com/office/drawing/2014/main" xmlns="" id="{A0D36C64-5DAE-4C71-8487-76CBC215F2B7}"/>
              </a:ext>
            </a:extLst>
          </p:cNvPr>
          <p:cNvSpPr/>
          <p:nvPr/>
        </p:nvSpPr>
        <p:spPr>
          <a:xfrm>
            <a:off x="6075099" y="508176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6" name="椭圆 95">
            <a:extLst>
              <a:ext uri="{FF2B5EF4-FFF2-40B4-BE49-F238E27FC236}">
                <a16:creationId xmlns:a16="http://schemas.microsoft.com/office/drawing/2014/main" xmlns="" id="{B27FF1D2-3465-4656-8BC9-3942F3A728BC}"/>
              </a:ext>
            </a:extLst>
          </p:cNvPr>
          <p:cNvSpPr/>
          <p:nvPr/>
        </p:nvSpPr>
        <p:spPr>
          <a:xfrm>
            <a:off x="2176325" y="6590766"/>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椭圆 96">
            <a:extLst>
              <a:ext uri="{FF2B5EF4-FFF2-40B4-BE49-F238E27FC236}">
                <a16:creationId xmlns:a16="http://schemas.microsoft.com/office/drawing/2014/main" xmlns="" id="{47A58F2C-70A7-4276-B522-E21D22ED5F32}"/>
              </a:ext>
            </a:extLst>
          </p:cNvPr>
          <p:cNvSpPr/>
          <p:nvPr/>
        </p:nvSpPr>
        <p:spPr>
          <a:xfrm>
            <a:off x="6525860" y="502461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椭圆 97">
            <a:extLst>
              <a:ext uri="{FF2B5EF4-FFF2-40B4-BE49-F238E27FC236}">
                <a16:creationId xmlns:a16="http://schemas.microsoft.com/office/drawing/2014/main" xmlns="" id="{674CCF02-1C3B-40E8-97B0-DDDB3BD8C1AA}"/>
              </a:ext>
            </a:extLst>
          </p:cNvPr>
          <p:cNvSpPr/>
          <p:nvPr/>
        </p:nvSpPr>
        <p:spPr>
          <a:xfrm>
            <a:off x="4617578" y="4862366"/>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9" name="椭圆 98">
            <a:extLst>
              <a:ext uri="{FF2B5EF4-FFF2-40B4-BE49-F238E27FC236}">
                <a16:creationId xmlns:a16="http://schemas.microsoft.com/office/drawing/2014/main" xmlns="" id="{B30D6279-4040-472C-A6C9-7A3F9DD73B16}"/>
              </a:ext>
            </a:extLst>
          </p:cNvPr>
          <p:cNvSpPr/>
          <p:nvPr/>
        </p:nvSpPr>
        <p:spPr>
          <a:xfrm>
            <a:off x="3349392" y="5128159"/>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0" name="椭圆 99">
            <a:extLst>
              <a:ext uri="{FF2B5EF4-FFF2-40B4-BE49-F238E27FC236}">
                <a16:creationId xmlns:a16="http://schemas.microsoft.com/office/drawing/2014/main" xmlns="" id="{6AD9D951-B2E9-4162-89BD-348E4E9C1C4E}"/>
              </a:ext>
            </a:extLst>
          </p:cNvPr>
          <p:cNvSpPr/>
          <p:nvPr/>
        </p:nvSpPr>
        <p:spPr>
          <a:xfrm>
            <a:off x="8199868" y="4887821"/>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1" name="椭圆 100">
            <a:extLst>
              <a:ext uri="{FF2B5EF4-FFF2-40B4-BE49-F238E27FC236}">
                <a16:creationId xmlns:a16="http://schemas.microsoft.com/office/drawing/2014/main" xmlns="" id="{78E1B8CC-C47B-4FD1-8DA3-91B78BF1AC5A}"/>
              </a:ext>
            </a:extLst>
          </p:cNvPr>
          <p:cNvSpPr/>
          <p:nvPr/>
        </p:nvSpPr>
        <p:spPr>
          <a:xfrm>
            <a:off x="5691666" y="53555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 name="椭圆 101">
            <a:extLst>
              <a:ext uri="{FF2B5EF4-FFF2-40B4-BE49-F238E27FC236}">
                <a16:creationId xmlns:a16="http://schemas.microsoft.com/office/drawing/2014/main" xmlns="" id="{8817ECEF-4124-4C8D-BC4E-E812BA80EB86}"/>
              </a:ext>
            </a:extLst>
          </p:cNvPr>
          <p:cNvSpPr/>
          <p:nvPr/>
        </p:nvSpPr>
        <p:spPr>
          <a:xfrm>
            <a:off x="8130066" y="5042374"/>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椭圆 102">
            <a:extLst>
              <a:ext uri="{FF2B5EF4-FFF2-40B4-BE49-F238E27FC236}">
                <a16:creationId xmlns:a16="http://schemas.microsoft.com/office/drawing/2014/main" xmlns="" id="{175D1C77-3903-4EF4-8182-D143F72D0038}"/>
              </a:ext>
            </a:extLst>
          </p:cNvPr>
          <p:cNvSpPr/>
          <p:nvPr/>
        </p:nvSpPr>
        <p:spPr>
          <a:xfrm>
            <a:off x="3881916" y="50507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 name="椭圆 103">
            <a:extLst>
              <a:ext uri="{FF2B5EF4-FFF2-40B4-BE49-F238E27FC236}">
                <a16:creationId xmlns:a16="http://schemas.microsoft.com/office/drawing/2014/main" xmlns="" id="{B7477C01-1670-4B1D-A285-AAD0F2C763C4}"/>
              </a:ext>
            </a:extLst>
          </p:cNvPr>
          <p:cNvSpPr/>
          <p:nvPr/>
        </p:nvSpPr>
        <p:spPr>
          <a:xfrm>
            <a:off x="3672711" y="6829242"/>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6" name="椭圆 105">
            <a:extLst>
              <a:ext uri="{FF2B5EF4-FFF2-40B4-BE49-F238E27FC236}">
                <a16:creationId xmlns:a16="http://schemas.microsoft.com/office/drawing/2014/main" xmlns="" id="{259063A1-E6E1-4C1B-8F03-0430F7B414B0}"/>
              </a:ext>
            </a:extLst>
          </p:cNvPr>
          <p:cNvSpPr/>
          <p:nvPr/>
        </p:nvSpPr>
        <p:spPr>
          <a:xfrm>
            <a:off x="5397078" y="489396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8" name="椭圆 107">
            <a:extLst>
              <a:ext uri="{FF2B5EF4-FFF2-40B4-BE49-F238E27FC236}">
                <a16:creationId xmlns:a16="http://schemas.microsoft.com/office/drawing/2014/main" xmlns="" id="{3B584015-9BBA-43D0-A7D1-48DF0E87143D}"/>
              </a:ext>
            </a:extLst>
          </p:cNvPr>
          <p:cNvSpPr/>
          <p:nvPr/>
        </p:nvSpPr>
        <p:spPr>
          <a:xfrm>
            <a:off x="6147183" y="5250990"/>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9" name="椭圆 108">
            <a:extLst>
              <a:ext uri="{FF2B5EF4-FFF2-40B4-BE49-F238E27FC236}">
                <a16:creationId xmlns:a16="http://schemas.microsoft.com/office/drawing/2014/main" xmlns="" id="{9EBF45F3-9969-4783-9592-5C73394788B1}"/>
              </a:ext>
            </a:extLst>
          </p:cNvPr>
          <p:cNvSpPr/>
          <p:nvPr/>
        </p:nvSpPr>
        <p:spPr>
          <a:xfrm>
            <a:off x="8160462" y="5136192"/>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0" name="椭圆 109">
            <a:extLst>
              <a:ext uri="{FF2B5EF4-FFF2-40B4-BE49-F238E27FC236}">
                <a16:creationId xmlns:a16="http://schemas.microsoft.com/office/drawing/2014/main" xmlns="" id="{487AE68F-8E5B-45AA-AFB1-2C86E58ED47C}"/>
              </a:ext>
            </a:extLst>
          </p:cNvPr>
          <p:cNvSpPr/>
          <p:nvPr/>
        </p:nvSpPr>
        <p:spPr>
          <a:xfrm>
            <a:off x="6916158" y="55012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1" name="椭圆 110">
            <a:extLst>
              <a:ext uri="{FF2B5EF4-FFF2-40B4-BE49-F238E27FC236}">
                <a16:creationId xmlns:a16="http://schemas.microsoft.com/office/drawing/2014/main" xmlns="" id="{7187F44A-9DBE-40D9-B7AC-338CFC80368E}"/>
              </a:ext>
            </a:extLst>
          </p:cNvPr>
          <p:cNvSpPr/>
          <p:nvPr/>
        </p:nvSpPr>
        <p:spPr>
          <a:xfrm>
            <a:off x="1904150"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2" name="椭圆 111">
            <a:extLst>
              <a:ext uri="{FF2B5EF4-FFF2-40B4-BE49-F238E27FC236}">
                <a16:creationId xmlns:a16="http://schemas.microsoft.com/office/drawing/2014/main" xmlns="" id="{4D8DC00A-55C8-4A0E-934E-8D7C68EBD475}"/>
              </a:ext>
            </a:extLst>
          </p:cNvPr>
          <p:cNvSpPr/>
          <p:nvPr/>
        </p:nvSpPr>
        <p:spPr>
          <a:xfrm>
            <a:off x="1158105" y="6614760"/>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3" name="椭圆 112">
            <a:extLst>
              <a:ext uri="{FF2B5EF4-FFF2-40B4-BE49-F238E27FC236}">
                <a16:creationId xmlns:a16="http://schemas.microsoft.com/office/drawing/2014/main" xmlns="" id="{9E270292-6AA7-4B7B-AB5B-BD5DD188F321}"/>
              </a:ext>
            </a:extLst>
          </p:cNvPr>
          <p:cNvSpPr/>
          <p:nvPr/>
        </p:nvSpPr>
        <p:spPr>
          <a:xfrm>
            <a:off x="8825472" y="5124797"/>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4" name="椭圆 113">
            <a:extLst>
              <a:ext uri="{FF2B5EF4-FFF2-40B4-BE49-F238E27FC236}">
                <a16:creationId xmlns:a16="http://schemas.microsoft.com/office/drawing/2014/main" xmlns="" id="{82F93C14-3E99-4FBE-BE6D-F33746E0BF74}"/>
              </a:ext>
            </a:extLst>
          </p:cNvPr>
          <p:cNvSpPr/>
          <p:nvPr/>
        </p:nvSpPr>
        <p:spPr>
          <a:xfrm>
            <a:off x="189080" y="6597983"/>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5" name="椭圆 114">
            <a:extLst>
              <a:ext uri="{FF2B5EF4-FFF2-40B4-BE49-F238E27FC236}">
                <a16:creationId xmlns:a16="http://schemas.microsoft.com/office/drawing/2014/main" xmlns="" id="{6B438104-7901-4B68-B12D-34B7135EE186}"/>
              </a:ext>
            </a:extLst>
          </p:cNvPr>
          <p:cNvSpPr/>
          <p:nvPr/>
        </p:nvSpPr>
        <p:spPr>
          <a:xfrm>
            <a:off x="1302346"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6" name="椭圆 115">
            <a:extLst>
              <a:ext uri="{FF2B5EF4-FFF2-40B4-BE49-F238E27FC236}">
                <a16:creationId xmlns:a16="http://schemas.microsoft.com/office/drawing/2014/main" xmlns="" id="{7BD530CF-D0A7-489F-BD18-4E9B8F8F5E46}"/>
              </a:ext>
            </a:extLst>
          </p:cNvPr>
          <p:cNvSpPr/>
          <p:nvPr/>
        </p:nvSpPr>
        <p:spPr>
          <a:xfrm>
            <a:off x="5413382" y="5367948"/>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a:extLst>
              <a:ext uri="{FF2B5EF4-FFF2-40B4-BE49-F238E27FC236}">
                <a16:creationId xmlns:a16="http://schemas.microsoft.com/office/drawing/2014/main" xmlns="" id="{A465FA1D-5F5C-493A-92B9-BE5CE345003C}"/>
              </a:ext>
            </a:extLst>
          </p:cNvPr>
          <p:cNvSpPr/>
          <p:nvPr/>
        </p:nvSpPr>
        <p:spPr>
          <a:xfrm>
            <a:off x="2558564" y="4969658"/>
            <a:ext cx="1973942" cy="1973942"/>
          </a:xfrm>
          <a:prstGeom prst="ellipse">
            <a:avLst/>
          </a:prstGeom>
          <a:gradFill flip="none" rotWithShape="1">
            <a:gsLst>
              <a:gs pos="100000">
                <a:schemeClr val="bg1">
                  <a:alpha val="63000"/>
                </a:schemeClr>
              </a:gs>
              <a:gs pos="55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8" name="椭圆 117">
            <a:extLst>
              <a:ext uri="{FF2B5EF4-FFF2-40B4-BE49-F238E27FC236}">
                <a16:creationId xmlns:a16="http://schemas.microsoft.com/office/drawing/2014/main" xmlns="" id="{CA8C5228-00CB-4BBD-A4C5-79F93164FC4B}"/>
              </a:ext>
            </a:extLst>
          </p:cNvPr>
          <p:cNvSpPr/>
          <p:nvPr/>
        </p:nvSpPr>
        <p:spPr>
          <a:xfrm>
            <a:off x="7698623" y="4468589"/>
            <a:ext cx="928980" cy="928980"/>
          </a:xfrm>
          <a:prstGeom prst="ellipse">
            <a:avLst/>
          </a:prstGeom>
          <a:gradFill>
            <a:gsLst>
              <a:gs pos="21000">
                <a:schemeClr val="accent1">
                  <a:lumMod val="5000"/>
                  <a:lumOff val="95000"/>
                </a:schemeClr>
              </a:gs>
              <a:gs pos="57000">
                <a:schemeClr val="bg1">
                  <a:alpha val="73000"/>
                </a:schemeClr>
              </a:gs>
            </a:gsLst>
            <a:path path="circle">
              <a:fillToRect l="50000" t="50000" r="50000" b="50000"/>
            </a:path>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六一">
            <a:hlinkClick r:id="" action="ppaction://media"/>
            <a:extLst>
              <a:ext uri="{FF2B5EF4-FFF2-40B4-BE49-F238E27FC236}">
                <a16:creationId xmlns:a16="http://schemas.microsoft.com/office/drawing/2014/main" xmlns="" id="{AE931CCB-DC25-4C1C-9FD6-196FE97ED72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5601433" y="-804776"/>
            <a:ext cx="609600" cy="609600"/>
          </a:xfrm>
          <a:prstGeom prst="rect">
            <a:avLst/>
          </a:prstGeom>
        </p:spPr>
      </p:pic>
      <p:sp>
        <p:nvSpPr>
          <p:cNvPr id="105" name="文本框 16">
            <a:extLst>
              <a:ext uri="{FF2B5EF4-FFF2-40B4-BE49-F238E27FC236}">
                <a16:creationId xmlns:a16="http://schemas.microsoft.com/office/drawing/2014/main" xmlns="" id="{F3F3EE3B-757A-4D8C-BC82-A7A8EC5383FF}"/>
              </a:ext>
            </a:extLst>
          </p:cNvPr>
          <p:cNvSpPr txBox="1"/>
          <p:nvPr/>
        </p:nvSpPr>
        <p:spPr>
          <a:xfrm>
            <a:off x="6684736" y="3627471"/>
            <a:ext cx="3177473" cy="584775"/>
          </a:xfrm>
          <a:prstGeom prst="rect">
            <a:avLst/>
          </a:prstGeom>
          <a:noFill/>
        </p:spPr>
        <p:txBody>
          <a:bodyPr wrap="none" rtlCol="0">
            <a:spAutoFit/>
          </a:bodyPr>
          <a:lstStyle/>
          <a:p>
            <a:r>
              <a:rPr lang="en-US" altLang="zh-CN" sz="3200" b="1" dirty="0" smtClean="0"/>
              <a:t>——C</a:t>
            </a:r>
            <a:r>
              <a:rPr lang="en-US" altLang="zh-CN" sz="3200" b="1" dirty="0"/>
              <a:t>#</a:t>
            </a:r>
            <a:r>
              <a:rPr lang="zh-CN" altLang="zh-CN" sz="3200" b="1" dirty="0"/>
              <a:t>语言简介</a:t>
            </a:r>
          </a:p>
        </p:txBody>
      </p:sp>
      <p:sp>
        <p:nvSpPr>
          <p:cNvPr id="2" name="TextBox 1"/>
          <p:cNvSpPr txBox="1"/>
          <p:nvPr/>
        </p:nvSpPr>
        <p:spPr>
          <a:xfrm>
            <a:off x="7804034" y="5872988"/>
            <a:ext cx="4228199" cy="523220"/>
          </a:xfrm>
          <a:prstGeom prst="rect">
            <a:avLst/>
          </a:prstGeom>
          <a:noFill/>
        </p:spPr>
        <p:txBody>
          <a:bodyPr wrap="square" rtlCol="0">
            <a:spAutoFit/>
          </a:bodyPr>
          <a:lstStyle/>
          <a:p>
            <a:r>
              <a:rPr lang="zh-CN" altLang="en-US" sz="1400" b="1" dirty="0" smtClean="0"/>
              <a:t>主编：郑阿奇</a:t>
            </a:r>
            <a:endParaRPr lang="en-US" altLang="zh-CN" sz="1400" b="1" dirty="0" smtClean="0"/>
          </a:p>
          <a:p>
            <a:r>
              <a:rPr lang="zh-CN" altLang="en-US" sz="1400" b="1" dirty="0" smtClean="0"/>
              <a:t>编著：梁敬东、钱晓军、朱毅华、时跃华、赵青松</a:t>
            </a:r>
            <a:endParaRPr lang="en-US" altLang="zh-CN" sz="1400" b="1" dirty="0" smtClean="0"/>
          </a:p>
        </p:txBody>
      </p:sp>
      <p:sp>
        <p:nvSpPr>
          <p:cNvPr id="3" name="TextBox 2"/>
          <p:cNvSpPr txBox="1"/>
          <p:nvPr/>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p>
        </p:txBody>
      </p:sp>
    </p:spTree>
    <p:extLst>
      <p:ext uri="{BB962C8B-B14F-4D97-AF65-F5344CB8AC3E}">
        <p14:creationId xmlns:p14="http://schemas.microsoft.com/office/powerpoint/2010/main" val="1635314877"/>
      </p:ext>
    </p:extLst>
  </p:cSld>
  <p:clrMapOvr>
    <a:masterClrMapping/>
  </p:clrMapOvr>
  <mc:AlternateContent xmlns:mc="http://schemas.openxmlformats.org/markup-compatibility/2006" xmlns:p14="http://schemas.microsoft.com/office/powerpoint/2010/main">
    <mc:Choice Requires="p14">
      <p:transition spd="slow" p14:dur="3900" advClick="0" advTm="0">
        <p14:glitter pattern="hexago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31" presetClass="entr" presetSubtype="0" fill="hold" grpId="0" nodeType="withEffect">
                                  <p:stCondLst>
                                    <p:cond delay="0"/>
                                  </p:stCondLst>
                                  <p:iterate type="lt">
                                    <p:tmPct val="5000"/>
                                  </p:iterate>
                                  <p:childTnLst>
                                    <p:set>
                                      <p:cBhvr>
                                        <p:cTn id="8" dur="1" fill="hold">
                                          <p:stCondLst>
                                            <p:cond delay="0"/>
                                          </p:stCondLst>
                                        </p:cTn>
                                        <p:tgtEl>
                                          <p:spTgt spid="17"/>
                                        </p:tgtEl>
                                        <p:attrNameLst>
                                          <p:attrName>style.visibility</p:attrName>
                                        </p:attrNameLst>
                                      </p:cBhvr>
                                      <p:to>
                                        <p:strVal val="visible"/>
                                      </p:to>
                                    </p:set>
                                    <p:anim calcmode="lin" valueType="num">
                                      <p:cBhvr>
                                        <p:cTn id="9" dur="1000" fill="hold"/>
                                        <p:tgtEl>
                                          <p:spTgt spid="17"/>
                                        </p:tgtEl>
                                        <p:attrNameLst>
                                          <p:attrName>ppt_w</p:attrName>
                                        </p:attrNameLst>
                                      </p:cBhvr>
                                      <p:tavLst>
                                        <p:tav tm="0">
                                          <p:val>
                                            <p:fltVal val="0"/>
                                          </p:val>
                                        </p:tav>
                                        <p:tav tm="100000">
                                          <p:val>
                                            <p:strVal val="#ppt_w"/>
                                          </p:val>
                                        </p:tav>
                                      </p:tavLst>
                                    </p:anim>
                                    <p:anim calcmode="lin" valueType="num">
                                      <p:cBhvr>
                                        <p:cTn id="10" dur="1000" fill="hold"/>
                                        <p:tgtEl>
                                          <p:spTgt spid="17"/>
                                        </p:tgtEl>
                                        <p:attrNameLst>
                                          <p:attrName>ppt_h</p:attrName>
                                        </p:attrNameLst>
                                      </p:cBhvr>
                                      <p:tavLst>
                                        <p:tav tm="0">
                                          <p:val>
                                            <p:fltVal val="0"/>
                                          </p:val>
                                        </p:tav>
                                        <p:tav tm="100000">
                                          <p:val>
                                            <p:strVal val="#ppt_h"/>
                                          </p:val>
                                        </p:tav>
                                      </p:tavLst>
                                    </p:anim>
                                    <p:anim calcmode="lin" valueType="num">
                                      <p:cBhvr>
                                        <p:cTn id="11" dur="1000" fill="hold"/>
                                        <p:tgtEl>
                                          <p:spTgt spid="17"/>
                                        </p:tgtEl>
                                        <p:attrNameLst>
                                          <p:attrName>style.rotation</p:attrName>
                                        </p:attrNameLst>
                                      </p:cBhvr>
                                      <p:tavLst>
                                        <p:tav tm="0">
                                          <p:val>
                                            <p:fltVal val="90"/>
                                          </p:val>
                                        </p:tav>
                                        <p:tav tm="100000">
                                          <p:val>
                                            <p:fltVal val="0"/>
                                          </p:val>
                                        </p:tav>
                                      </p:tavLst>
                                    </p:anim>
                                    <p:animEffect transition="in" filter="fade">
                                      <p:cBhvr>
                                        <p:cTn id="12" dur="1000"/>
                                        <p:tgtEl>
                                          <p:spTgt spid="17"/>
                                        </p:tgtEl>
                                      </p:cBhvr>
                                    </p:animEffect>
                                  </p:childTnLst>
                                </p:cTn>
                              </p:par>
                              <p:par>
                                <p:cTn id="13" presetID="10" presetClass="entr" presetSubtype="0" repeatCount="indefinite"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out" filter="fade">
                                      <p:cBhvr additive="base" accumulate="none">
                                        <p:cTn id="15" dur="316" fill="hold">
                                          <p:stCondLst>
                                            <p:cond delay="2213"/>
                                          </p:stCondLst>
                                        </p:cTn>
                                        <p:tgtEl>
                                          <p:spTgt spid="46"/>
                                        </p:tgtEl>
                                      </p:cBhvr>
                                    </p:animEffect>
                                    <p:animEffect transition="in" filter="fade">
                                      <p:cBhvr additive="base" accumulate="none">
                                        <p:cTn id="16" dur="316" fill="hold">
                                          <p:stCondLst>
                                            <p:cond delay="0"/>
                                          </p:stCondLst>
                                        </p:cTn>
                                        <p:tgtEl>
                                          <p:spTgt spid="46"/>
                                        </p:tgtEl>
                                      </p:cBhvr>
                                    </p:animEffect>
                                    <p:set>
                                      <p:cBhvr additive="base" accumulate="none">
                                        <p:cTn id="17" dur="1" fill="hold">
                                          <p:stCondLst>
                                            <p:cond delay="2528"/>
                                          </p:stCondLst>
                                        </p:cTn>
                                        <p:tgtEl>
                                          <p:spTgt spid="46"/>
                                        </p:tgtEl>
                                        <p:attrNameLst>
                                          <p:attrName>style.visibility</p:attrName>
                                        </p:attrNameLst>
                                      </p:cBhvr>
                                      <p:to>
                                        <p:strVal val="hidden"/>
                                      </p:to>
                                    </p:set>
                                    <p:set>
                                      <p:cBhvr additive="base" accumulate="none">
                                        <p:cTn id="18" dur="2908" fill="hold">
                                          <p:stCondLst>
                                            <p:cond delay="0"/>
                                          </p:stCondLst>
                                        </p:cTn>
                                        <p:tgtEl>
                                          <p:spTgt spid="46"/>
                                        </p:tgtEl>
                                        <p:attrNameLst>
                                          <p:attrName/>
                                        </p:attrNameLst>
                                      </p:cBhvr>
                                      <p:to>
                                        <p:strVal val=""/>
                                      </p:to>
                                    </p:set>
                                  </p:childTnLst>
                                </p:cTn>
                              </p:par>
                              <p:par>
                                <p:cTn id="19"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20" dur="2714" fill="hold"/>
                                        <p:tgtEl>
                                          <p:spTgt spid="46"/>
                                        </p:tgtEl>
                                        <p:attrNameLst>
                                          <p:attrName>ppt_x</p:attrName>
                                          <p:attrName>ppt_y</p:attrName>
                                        </p:attrNameLst>
                                      </p:cBhvr>
                                      <p:rCtr x="4505" y="-13935"/>
                                    </p:animMotion>
                                  </p:childTnLst>
                                </p:cTn>
                              </p:par>
                              <p:par>
                                <p:cTn id="21" presetID="10" presetClass="entr" presetSubtype="0" repeatCount="indefinite"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animEffect transition="out" filter="fade">
                                      <p:cBhvr additive="base" accumulate="none">
                                        <p:cTn id="23" dur="250" fill="hold">
                                          <p:stCondLst>
                                            <p:cond delay="1750"/>
                                          </p:stCondLst>
                                        </p:cTn>
                                        <p:tgtEl>
                                          <p:spTgt spid="48"/>
                                        </p:tgtEl>
                                      </p:cBhvr>
                                    </p:animEffect>
                                    <p:animEffect transition="in" filter="fade">
                                      <p:cBhvr additive="base" accumulate="none">
                                        <p:cTn id="24" dur="250" fill="hold">
                                          <p:stCondLst>
                                            <p:cond delay="0"/>
                                          </p:stCondLst>
                                        </p:cTn>
                                        <p:tgtEl>
                                          <p:spTgt spid="48"/>
                                        </p:tgtEl>
                                      </p:cBhvr>
                                    </p:animEffect>
                                    <p:set>
                                      <p:cBhvr additive="base" accumulate="none">
                                        <p:cTn id="25" dur="1" fill="hold">
                                          <p:stCondLst>
                                            <p:cond delay="1999"/>
                                          </p:stCondLst>
                                        </p:cTn>
                                        <p:tgtEl>
                                          <p:spTgt spid="48"/>
                                        </p:tgtEl>
                                        <p:attrNameLst>
                                          <p:attrName>style.visibility</p:attrName>
                                        </p:attrNameLst>
                                      </p:cBhvr>
                                      <p:to>
                                        <p:strVal val="hidden"/>
                                      </p:to>
                                    </p:set>
                                    <p:set>
                                      <p:cBhvr additive="base" accumulate="none">
                                        <p:cTn id="26" dur="2300" fill="hold">
                                          <p:stCondLst>
                                            <p:cond delay="0"/>
                                          </p:stCondLst>
                                        </p:cTn>
                                        <p:tgtEl>
                                          <p:spTgt spid="48"/>
                                        </p:tgtEl>
                                        <p:attrNameLst>
                                          <p:attrName/>
                                        </p:attrNameLst>
                                      </p:cBhvr>
                                      <p:to>
                                        <p:strVal val=""/>
                                      </p:to>
                                    </p:set>
                                  </p:childTnLst>
                                </p:cTn>
                              </p:par>
                              <p:par>
                                <p:cTn id="27" presetID="0" presetClass="path" presetSubtype="0" repeatCount="indefinite" fill="hold" grpId="1" nodeType="withEffect">
                                  <p:stCondLst>
                                    <p:cond delay="0"/>
                                  </p:stCondLst>
                                  <p:childTnLst>
                                    <p:animMotion origin="layout" path="M -2.08333E-6 -4.81481E-6 C -0.01133 -0.10555 -0.06198 -0.18449 -0.00768 -0.31458 " pathEditMode="relative" rAng="0" ptsTypes="AA">
                                      <p:cBhvr>
                                        <p:cTn id="28" dur="3409" fill="hold"/>
                                        <p:tgtEl>
                                          <p:spTgt spid="48"/>
                                        </p:tgtEl>
                                        <p:attrNameLst>
                                          <p:attrName>ppt_x</p:attrName>
                                          <p:attrName>ppt_y</p:attrName>
                                        </p:attrNameLst>
                                      </p:cBhvr>
                                      <p:rCtr x="-1628" y="-15741"/>
                                    </p:animMotion>
                                  </p:childTnLst>
                                </p:cTn>
                              </p:par>
                              <p:par>
                                <p:cTn id="29" presetID="10" presetClass="entr" presetSubtype="0" repeatCount="indefinite"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animEffect transition="out" filter="fade">
                                      <p:cBhvr additive="base" accumulate="none">
                                        <p:cTn id="31" dur="419" fill="hold">
                                          <p:stCondLst>
                                            <p:cond delay="2935"/>
                                          </p:stCondLst>
                                        </p:cTn>
                                        <p:tgtEl>
                                          <p:spTgt spid="49"/>
                                        </p:tgtEl>
                                      </p:cBhvr>
                                    </p:animEffect>
                                    <p:animEffect transition="in" filter="fade">
                                      <p:cBhvr additive="base" accumulate="none">
                                        <p:cTn id="32" dur="419" fill="hold">
                                          <p:stCondLst>
                                            <p:cond delay="0"/>
                                          </p:stCondLst>
                                        </p:cTn>
                                        <p:tgtEl>
                                          <p:spTgt spid="49"/>
                                        </p:tgtEl>
                                      </p:cBhvr>
                                    </p:animEffect>
                                    <p:set>
                                      <p:cBhvr additive="base" accumulate="none">
                                        <p:cTn id="33" dur="1" fill="hold">
                                          <p:stCondLst>
                                            <p:cond delay="3353"/>
                                          </p:stCondLst>
                                        </p:cTn>
                                        <p:tgtEl>
                                          <p:spTgt spid="49"/>
                                        </p:tgtEl>
                                        <p:attrNameLst>
                                          <p:attrName>style.visibility</p:attrName>
                                        </p:attrNameLst>
                                      </p:cBhvr>
                                      <p:to>
                                        <p:strVal val="hidden"/>
                                      </p:to>
                                    </p:set>
                                    <p:set>
                                      <p:cBhvr additive="base" accumulate="none">
                                        <p:cTn id="34" dur="3858" fill="hold">
                                          <p:stCondLst>
                                            <p:cond delay="0"/>
                                          </p:stCondLst>
                                        </p:cTn>
                                        <p:tgtEl>
                                          <p:spTgt spid="49"/>
                                        </p:tgtEl>
                                        <p:attrNameLst>
                                          <p:attrName/>
                                        </p:attrNameLst>
                                      </p:cBhvr>
                                      <p:to>
                                        <p:strVal val=""/>
                                      </p:to>
                                    </p:set>
                                  </p:childTnLst>
                                </p:cTn>
                              </p:par>
                              <p:par>
                                <p:cTn id="35" presetID="0" presetClass="path" presetSubtype="0" repeatCount="indefinite" fill="hold" grpId="1" nodeType="withEffect">
                                  <p:stCondLst>
                                    <p:cond delay="0"/>
                                  </p:stCondLst>
                                  <p:childTnLst>
                                    <p:animMotion origin="layout" path="M -0.00013 4.44444E-6 C 0.06471 -0.13542 0.07721 -0.05139 0.13164 -0.18125 " pathEditMode="relative" rAng="0" ptsTypes="AA">
                                      <p:cBhvr>
                                        <p:cTn id="36" dur="3060" fill="hold"/>
                                        <p:tgtEl>
                                          <p:spTgt spid="49"/>
                                        </p:tgtEl>
                                        <p:attrNameLst>
                                          <p:attrName>ppt_x</p:attrName>
                                          <p:attrName>ppt_y</p:attrName>
                                        </p:attrNameLst>
                                      </p:cBhvr>
                                      <p:rCtr x="6589" y="-9074"/>
                                    </p:animMotion>
                                  </p:childTnLst>
                                </p:cTn>
                              </p:par>
                              <p:par>
                                <p:cTn id="37" presetID="10" presetClass="entr" presetSubtype="0" repeatCount="indefinite"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animEffect transition="out" filter="fade">
                                      <p:cBhvr additive="base" accumulate="none">
                                        <p:cTn id="39" dur="305" fill="hold">
                                          <p:stCondLst>
                                            <p:cond delay="2133"/>
                                          </p:stCondLst>
                                        </p:cTn>
                                        <p:tgtEl>
                                          <p:spTgt spid="50"/>
                                        </p:tgtEl>
                                      </p:cBhvr>
                                    </p:animEffect>
                                    <p:animEffect transition="in" filter="fade">
                                      <p:cBhvr additive="base" accumulate="none">
                                        <p:cTn id="40" dur="305" fill="hold">
                                          <p:stCondLst>
                                            <p:cond delay="0"/>
                                          </p:stCondLst>
                                        </p:cTn>
                                        <p:tgtEl>
                                          <p:spTgt spid="50"/>
                                        </p:tgtEl>
                                      </p:cBhvr>
                                    </p:animEffect>
                                    <p:set>
                                      <p:cBhvr additive="base" accumulate="none">
                                        <p:cTn id="41" dur="1" fill="hold">
                                          <p:stCondLst>
                                            <p:cond delay="2437"/>
                                          </p:stCondLst>
                                        </p:cTn>
                                        <p:tgtEl>
                                          <p:spTgt spid="50"/>
                                        </p:tgtEl>
                                        <p:attrNameLst>
                                          <p:attrName>style.visibility</p:attrName>
                                        </p:attrNameLst>
                                      </p:cBhvr>
                                      <p:to>
                                        <p:strVal val="hidden"/>
                                      </p:to>
                                    </p:set>
                                    <p:set>
                                      <p:cBhvr additive="base" accumulate="none">
                                        <p:cTn id="42" dur="2804" fill="hold">
                                          <p:stCondLst>
                                            <p:cond delay="0"/>
                                          </p:stCondLst>
                                        </p:cTn>
                                        <p:tgtEl>
                                          <p:spTgt spid="50"/>
                                        </p:tgtEl>
                                        <p:attrNameLst>
                                          <p:attrName/>
                                        </p:attrNameLst>
                                      </p:cBhvr>
                                      <p:to>
                                        <p:strVal val=""/>
                                      </p:to>
                                    </p:set>
                                  </p:childTnLst>
                                </p:cTn>
                              </p:par>
                              <p:par>
                                <p:cTn id="43"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44" dur="2924" fill="hold"/>
                                        <p:tgtEl>
                                          <p:spTgt spid="50"/>
                                        </p:tgtEl>
                                        <p:attrNameLst>
                                          <p:attrName>ppt_x</p:attrName>
                                          <p:attrName>ppt_y</p:attrName>
                                        </p:attrNameLst>
                                      </p:cBhvr>
                                      <p:rCtr x="9922" y="-7060"/>
                                    </p:animMotion>
                                  </p:childTnLst>
                                </p:cTn>
                              </p:par>
                              <p:par>
                                <p:cTn id="45" presetID="10" presetClass="entr" presetSubtype="0" repeatCount="indefinite"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out" filter="fade">
                                      <p:cBhvr additive="base" accumulate="none">
                                        <p:cTn id="47" dur="289" fill="hold">
                                          <p:stCondLst>
                                            <p:cond delay="2024"/>
                                          </p:stCondLst>
                                        </p:cTn>
                                        <p:tgtEl>
                                          <p:spTgt spid="51"/>
                                        </p:tgtEl>
                                      </p:cBhvr>
                                    </p:animEffect>
                                    <p:animEffect transition="in" filter="fade">
                                      <p:cBhvr additive="base" accumulate="none">
                                        <p:cTn id="48" dur="289" fill="hold">
                                          <p:stCondLst>
                                            <p:cond delay="0"/>
                                          </p:stCondLst>
                                        </p:cTn>
                                        <p:tgtEl>
                                          <p:spTgt spid="51"/>
                                        </p:tgtEl>
                                      </p:cBhvr>
                                    </p:animEffect>
                                    <p:set>
                                      <p:cBhvr additive="base" accumulate="none">
                                        <p:cTn id="49" dur="1" fill="hold">
                                          <p:stCondLst>
                                            <p:cond delay="2311"/>
                                          </p:stCondLst>
                                        </p:cTn>
                                        <p:tgtEl>
                                          <p:spTgt spid="51"/>
                                        </p:tgtEl>
                                        <p:attrNameLst>
                                          <p:attrName>style.visibility</p:attrName>
                                        </p:attrNameLst>
                                      </p:cBhvr>
                                      <p:to>
                                        <p:strVal val="hidden"/>
                                      </p:to>
                                    </p:set>
                                    <p:set>
                                      <p:cBhvr additive="base" accumulate="none">
                                        <p:cTn id="50" dur="2659" fill="hold">
                                          <p:stCondLst>
                                            <p:cond delay="0"/>
                                          </p:stCondLst>
                                        </p:cTn>
                                        <p:tgtEl>
                                          <p:spTgt spid="51"/>
                                        </p:tgtEl>
                                        <p:attrNameLst>
                                          <p:attrName/>
                                        </p:attrNameLst>
                                      </p:cBhvr>
                                      <p:to>
                                        <p:strVal val=""/>
                                      </p:to>
                                    </p:set>
                                  </p:childTnLst>
                                </p:cTn>
                              </p:par>
                              <p:par>
                                <p:cTn id="51" presetID="0" presetClass="path" presetSubtype="0" repeatCount="indefinite" fill="hold" grpId="1" nodeType="withEffect">
                                  <p:stCondLst>
                                    <p:cond delay="0"/>
                                  </p:stCondLst>
                                  <p:childTnLst>
                                    <p:animMotion origin="layout" path="M -1.45833E-6 4.81481E-6 C -0.04023 -0.14422 0.01732 -0.19561 -0.00299 -0.34422 " pathEditMode="relative" rAng="0" ptsTypes="AA">
                                      <p:cBhvr>
                                        <p:cTn id="52" dur="2191" fill="hold"/>
                                        <p:tgtEl>
                                          <p:spTgt spid="51"/>
                                        </p:tgtEl>
                                        <p:attrNameLst>
                                          <p:attrName>ppt_x</p:attrName>
                                          <p:attrName>ppt_y</p:attrName>
                                        </p:attrNameLst>
                                      </p:cBhvr>
                                      <p:rCtr x="-664" y="-17222"/>
                                    </p:animMotion>
                                  </p:childTnLst>
                                </p:cTn>
                              </p:par>
                              <p:par>
                                <p:cTn id="53" presetID="10" presetClass="entr" presetSubtype="0" repeatCount="indefinite"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animEffect transition="out" filter="fade">
                                      <p:cBhvr additive="base" accumulate="none">
                                        <p:cTn id="55" dur="346" fill="hold">
                                          <p:stCondLst>
                                            <p:cond delay="2419"/>
                                          </p:stCondLst>
                                        </p:cTn>
                                        <p:tgtEl>
                                          <p:spTgt spid="52"/>
                                        </p:tgtEl>
                                      </p:cBhvr>
                                    </p:animEffect>
                                    <p:animEffect transition="in" filter="fade">
                                      <p:cBhvr additive="base" accumulate="none">
                                        <p:cTn id="56" dur="346" fill="hold">
                                          <p:stCondLst>
                                            <p:cond delay="0"/>
                                          </p:stCondLst>
                                        </p:cTn>
                                        <p:tgtEl>
                                          <p:spTgt spid="52"/>
                                        </p:tgtEl>
                                      </p:cBhvr>
                                    </p:animEffect>
                                    <p:set>
                                      <p:cBhvr additive="base" accumulate="none">
                                        <p:cTn id="57" dur="1" fill="hold">
                                          <p:stCondLst>
                                            <p:cond delay="2763"/>
                                          </p:stCondLst>
                                        </p:cTn>
                                        <p:tgtEl>
                                          <p:spTgt spid="52"/>
                                        </p:tgtEl>
                                        <p:attrNameLst>
                                          <p:attrName>style.visibility</p:attrName>
                                        </p:attrNameLst>
                                      </p:cBhvr>
                                      <p:to>
                                        <p:strVal val="hidden"/>
                                      </p:to>
                                    </p:set>
                                    <p:set>
                                      <p:cBhvr additive="base" accumulate="none">
                                        <p:cTn id="58" dur="3180" fill="hold">
                                          <p:stCondLst>
                                            <p:cond delay="0"/>
                                          </p:stCondLst>
                                        </p:cTn>
                                        <p:tgtEl>
                                          <p:spTgt spid="52"/>
                                        </p:tgtEl>
                                        <p:attrNameLst>
                                          <p:attrName/>
                                        </p:attrNameLst>
                                      </p:cBhvr>
                                      <p:to>
                                        <p:strVal val=""/>
                                      </p:to>
                                    </p:set>
                                  </p:childTnLst>
                                </p:cTn>
                              </p:par>
                              <p:par>
                                <p:cTn id="59" presetID="0" presetClass="path" presetSubtype="0" repeatCount="indefinite" fill="hold" grpId="1" nodeType="withEffect">
                                  <p:stCondLst>
                                    <p:cond delay="0"/>
                                  </p:stCondLst>
                                  <p:childTnLst>
                                    <p:animMotion origin="layout" path="M 2.29167E-6 2.59259E-6 C 0.00377 -0.22477 0.15403 -0.14306 0.13372 -0.29121 " pathEditMode="relative" rAng="0" ptsTypes="AA">
                                      <p:cBhvr>
                                        <p:cTn id="60" dur="2340" fill="hold"/>
                                        <p:tgtEl>
                                          <p:spTgt spid="52"/>
                                        </p:tgtEl>
                                        <p:attrNameLst>
                                          <p:attrName>ppt_x</p:attrName>
                                          <p:attrName>ppt_y</p:attrName>
                                        </p:attrNameLst>
                                      </p:cBhvr>
                                      <p:rCtr x="6771" y="-14560"/>
                                    </p:animMotion>
                                  </p:childTnLst>
                                </p:cTn>
                              </p:par>
                              <p:par>
                                <p:cTn id="61" presetID="10" presetClass="entr" presetSubtype="0" repeatCount="indefinite"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out" filter="fade">
                                      <p:cBhvr additive="base" accumulate="none">
                                        <p:cTn id="63" dur="419" fill="hold">
                                          <p:stCondLst>
                                            <p:cond delay="2933"/>
                                          </p:stCondLst>
                                        </p:cTn>
                                        <p:tgtEl>
                                          <p:spTgt spid="53"/>
                                        </p:tgtEl>
                                      </p:cBhvr>
                                    </p:animEffect>
                                    <p:animEffect transition="in" filter="fade">
                                      <p:cBhvr additive="base" accumulate="none">
                                        <p:cTn id="64" dur="419" fill="hold">
                                          <p:stCondLst>
                                            <p:cond delay="0"/>
                                          </p:stCondLst>
                                        </p:cTn>
                                        <p:tgtEl>
                                          <p:spTgt spid="53"/>
                                        </p:tgtEl>
                                      </p:cBhvr>
                                    </p:animEffect>
                                    <p:set>
                                      <p:cBhvr additive="base" accumulate="none">
                                        <p:cTn id="65" dur="1" fill="hold">
                                          <p:stCondLst>
                                            <p:cond delay="3351"/>
                                          </p:stCondLst>
                                        </p:cTn>
                                        <p:tgtEl>
                                          <p:spTgt spid="53"/>
                                        </p:tgtEl>
                                        <p:attrNameLst>
                                          <p:attrName>style.visibility</p:attrName>
                                        </p:attrNameLst>
                                      </p:cBhvr>
                                      <p:to>
                                        <p:strVal val="hidden"/>
                                      </p:to>
                                    </p:set>
                                    <p:set>
                                      <p:cBhvr additive="base" accumulate="none">
                                        <p:cTn id="66" dur="3855" fill="hold">
                                          <p:stCondLst>
                                            <p:cond delay="0"/>
                                          </p:stCondLst>
                                        </p:cTn>
                                        <p:tgtEl>
                                          <p:spTgt spid="53"/>
                                        </p:tgtEl>
                                        <p:attrNameLst>
                                          <p:attrName/>
                                        </p:attrNameLst>
                                      </p:cBhvr>
                                      <p:to>
                                        <p:strVal val=""/>
                                      </p:to>
                                    </p:set>
                                  </p:childTnLst>
                                </p:cTn>
                              </p:par>
                              <p:par>
                                <p:cTn id="67" presetID="0" presetClass="path" presetSubtype="0" repeatCount="indefinite" fill="hold" grpId="1" nodeType="withEffect">
                                  <p:stCondLst>
                                    <p:cond delay="0"/>
                                  </p:stCondLst>
                                  <p:childTnLst>
                                    <p:animMotion origin="layout" path="M 1.875E-6 -4.81481E-6 C 0.03229 -0.19768 0.04193 -0.19837 0.13359 -0.2912 " pathEditMode="relative" rAng="0" ptsTypes="AA">
                                      <p:cBhvr>
                                        <p:cTn id="68" dur="2196" fill="hold"/>
                                        <p:tgtEl>
                                          <p:spTgt spid="53"/>
                                        </p:tgtEl>
                                        <p:attrNameLst>
                                          <p:attrName>ppt_x</p:attrName>
                                          <p:attrName>ppt_y</p:attrName>
                                        </p:attrNameLst>
                                      </p:cBhvr>
                                      <p:rCtr x="6680" y="-14560"/>
                                    </p:animMotion>
                                  </p:childTnLst>
                                </p:cTn>
                              </p:par>
                              <p:par>
                                <p:cTn id="69" presetID="10" presetClass="entr" presetSubtype="0" repeatCount="indefinite"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animEffect transition="out" filter="fade">
                                      <p:cBhvr additive="base" accumulate="none">
                                        <p:cTn id="71" dur="314" fill="hold">
                                          <p:stCondLst>
                                            <p:cond delay="2197"/>
                                          </p:stCondLst>
                                        </p:cTn>
                                        <p:tgtEl>
                                          <p:spTgt spid="54"/>
                                        </p:tgtEl>
                                      </p:cBhvr>
                                    </p:animEffect>
                                    <p:animEffect transition="in" filter="fade">
                                      <p:cBhvr additive="base" accumulate="none">
                                        <p:cTn id="72" dur="314" fill="hold">
                                          <p:stCondLst>
                                            <p:cond delay="0"/>
                                          </p:stCondLst>
                                        </p:cTn>
                                        <p:tgtEl>
                                          <p:spTgt spid="54"/>
                                        </p:tgtEl>
                                      </p:cBhvr>
                                    </p:animEffect>
                                    <p:set>
                                      <p:cBhvr additive="base" accumulate="none">
                                        <p:cTn id="73" dur="1" fill="hold">
                                          <p:stCondLst>
                                            <p:cond delay="2510"/>
                                          </p:stCondLst>
                                        </p:cTn>
                                        <p:tgtEl>
                                          <p:spTgt spid="54"/>
                                        </p:tgtEl>
                                        <p:attrNameLst>
                                          <p:attrName>style.visibility</p:attrName>
                                        </p:attrNameLst>
                                      </p:cBhvr>
                                      <p:to>
                                        <p:strVal val="hidden"/>
                                      </p:to>
                                    </p:set>
                                    <p:set>
                                      <p:cBhvr additive="base" accumulate="none">
                                        <p:cTn id="74" dur="2888" fill="hold">
                                          <p:stCondLst>
                                            <p:cond delay="0"/>
                                          </p:stCondLst>
                                        </p:cTn>
                                        <p:tgtEl>
                                          <p:spTgt spid="54"/>
                                        </p:tgtEl>
                                        <p:attrNameLst>
                                          <p:attrName/>
                                        </p:attrNameLst>
                                      </p:cBhvr>
                                      <p:to>
                                        <p:strVal val=""/>
                                      </p:to>
                                    </p:set>
                                  </p:childTnLst>
                                </p:cTn>
                              </p:par>
                              <p:par>
                                <p:cTn id="75" presetID="0" presetClass="path" presetSubtype="0" repeatCount="indefinite" fill="hold" grpId="1" nodeType="withEffect">
                                  <p:stCondLst>
                                    <p:cond delay="0"/>
                                  </p:stCondLst>
                                  <p:childTnLst>
                                    <p:animMotion origin="layout" path="M 2.29167E-6 0 C 0.10703 -0.07315 0.10599 -0.1625 0.13359 -0.2912 " pathEditMode="relative" rAng="0" ptsTypes="AA">
                                      <p:cBhvr>
                                        <p:cTn id="76" dur="2546" fill="hold"/>
                                        <p:tgtEl>
                                          <p:spTgt spid="54"/>
                                        </p:tgtEl>
                                        <p:attrNameLst>
                                          <p:attrName>ppt_x</p:attrName>
                                          <p:attrName>ppt_y</p:attrName>
                                        </p:attrNameLst>
                                      </p:cBhvr>
                                      <p:rCtr x="6680" y="-14560"/>
                                    </p:animMotion>
                                  </p:childTnLst>
                                </p:cTn>
                              </p:par>
                              <p:par>
                                <p:cTn id="77" presetID="10" presetClass="entr" presetSubtype="0" repeatCount="indefinite" fill="hold" grpId="0" nodeType="withEffect">
                                  <p:stCondLst>
                                    <p:cond delay="0"/>
                                  </p:stCondLst>
                                  <p:childTnLst>
                                    <p:set>
                                      <p:cBhvr>
                                        <p:cTn id="78" dur="1" fill="hold">
                                          <p:stCondLst>
                                            <p:cond delay="0"/>
                                          </p:stCondLst>
                                        </p:cTn>
                                        <p:tgtEl>
                                          <p:spTgt spid="55"/>
                                        </p:tgtEl>
                                        <p:attrNameLst>
                                          <p:attrName>style.visibility</p:attrName>
                                        </p:attrNameLst>
                                      </p:cBhvr>
                                      <p:to>
                                        <p:strVal val="visible"/>
                                      </p:to>
                                    </p:set>
                                    <p:animEffect transition="out" filter="fade">
                                      <p:cBhvr additive="base" accumulate="none">
                                        <p:cTn id="79" dur="407" fill="hold">
                                          <p:stCondLst>
                                            <p:cond delay="2850"/>
                                          </p:stCondLst>
                                        </p:cTn>
                                        <p:tgtEl>
                                          <p:spTgt spid="55"/>
                                        </p:tgtEl>
                                      </p:cBhvr>
                                    </p:animEffect>
                                    <p:animEffect transition="in" filter="fade">
                                      <p:cBhvr additive="base" accumulate="none">
                                        <p:cTn id="80" dur="407" fill="hold">
                                          <p:stCondLst>
                                            <p:cond delay="0"/>
                                          </p:stCondLst>
                                        </p:cTn>
                                        <p:tgtEl>
                                          <p:spTgt spid="55"/>
                                        </p:tgtEl>
                                      </p:cBhvr>
                                    </p:animEffect>
                                    <p:set>
                                      <p:cBhvr additive="base" accumulate="none">
                                        <p:cTn id="81" dur="1" fill="hold">
                                          <p:stCondLst>
                                            <p:cond delay="3255"/>
                                          </p:stCondLst>
                                        </p:cTn>
                                        <p:tgtEl>
                                          <p:spTgt spid="55"/>
                                        </p:tgtEl>
                                        <p:attrNameLst>
                                          <p:attrName>style.visibility</p:attrName>
                                        </p:attrNameLst>
                                      </p:cBhvr>
                                      <p:to>
                                        <p:strVal val="hidden"/>
                                      </p:to>
                                    </p:set>
                                    <p:set>
                                      <p:cBhvr additive="base" accumulate="none">
                                        <p:cTn id="82" dur="3745" fill="hold">
                                          <p:stCondLst>
                                            <p:cond delay="0"/>
                                          </p:stCondLst>
                                        </p:cTn>
                                        <p:tgtEl>
                                          <p:spTgt spid="55"/>
                                        </p:tgtEl>
                                        <p:attrNameLst>
                                          <p:attrName/>
                                        </p:attrNameLst>
                                      </p:cBhvr>
                                      <p:to>
                                        <p:strVal val=""/>
                                      </p:to>
                                    </p:set>
                                  </p:childTnLst>
                                </p:cTn>
                              </p:par>
                              <p:par>
                                <p:cTn id="83" presetID="0" presetClass="path" presetSubtype="0" repeatCount="indefinite" fill="hold" grpId="1" nodeType="withEffect">
                                  <p:stCondLst>
                                    <p:cond delay="0"/>
                                  </p:stCondLst>
                                  <p:childTnLst>
                                    <p:animMotion origin="layout" path="M 1.875E-6 3.7037E-7 C 0.00104 -0.11574 -0.11797 -0.13287 -0.09037 -0.26157 " pathEditMode="relative" rAng="0" ptsTypes="AA">
                                      <p:cBhvr>
                                        <p:cTn id="84" dur="3501" fill="hold"/>
                                        <p:tgtEl>
                                          <p:spTgt spid="55"/>
                                        </p:tgtEl>
                                        <p:attrNameLst>
                                          <p:attrName>ppt_x</p:attrName>
                                          <p:attrName>ppt_y</p:attrName>
                                        </p:attrNameLst>
                                      </p:cBhvr>
                                      <p:rCtr x="-4727" y="-13079"/>
                                    </p:animMotion>
                                  </p:childTnLst>
                                </p:cTn>
                              </p:par>
                              <p:par>
                                <p:cTn id="85" presetID="10" presetClass="entr" presetSubtype="0" repeatCount="indefinite" fill="hold" grpId="0" nodeType="withEffect">
                                  <p:stCondLst>
                                    <p:cond delay="0"/>
                                  </p:stCondLst>
                                  <p:childTnLst>
                                    <p:set>
                                      <p:cBhvr>
                                        <p:cTn id="86" dur="1" fill="hold">
                                          <p:stCondLst>
                                            <p:cond delay="0"/>
                                          </p:stCondLst>
                                        </p:cTn>
                                        <p:tgtEl>
                                          <p:spTgt spid="47"/>
                                        </p:tgtEl>
                                        <p:attrNameLst>
                                          <p:attrName>style.visibility</p:attrName>
                                        </p:attrNameLst>
                                      </p:cBhvr>
                                      <p:to>
                                        <p:strVal val="visible"/>
                                      </p:to>
                                    </p:set>
                                    <p:animEffect transition="out" filter="fade">
                                      <p:cBhvr additive="base" accumulate="none">
                                        <p:cTn id="87" dur="277" fill="hold">
                                          <p:stCondLst>
                                            <p:cond delay="1937"/>
                                          </p:stCondLst>
                                        </p:cTn>
                                        <p:tgtEl>
                                          <p:spTgt spid="47"/>
                                        </p:tgtEl>
                                      </p:cBhvr>
                                    </p:animEffect>
                                    <p:animEffect transition="in" filter="fade">
                                      <p:cBhvr additive="base" accumulate="none">
                                        <p:cTn id="88" dur="277" fill="hold">
                                          <p:stCondLst>
                                            <p:cond delay="0"/>
                                          </p:stCondLst>
                                        </p:cTn>
                                        <p:tgtEl>
                                          <p:spTgt spid="47"/>
                                        </p:tgtEl>
                                      </p:cBhvr>
                                    </p:animEffect>
                                    <p:set>
                                      <p:cBhvr additive="base" accumulate="none">
                                        <p:cTn id="89" dur="1" fill="hold">
                                          <p:stCondLst>
                                            <p:cond delay="2213"/>
                                          </p:stCondLst>
                                        </p:cTn>
                                        <p:tgtEl>
                                          <p:spTgt spid="47"/>
                                        </p:tgtEl>
                                        <p:attrNameLst>
                                          <p:attrName>style.visibility</p:attrName>
                                        </p:attrNameLst>
                                      </p:cBhvr>
                                      <p:to>
                                        <p:strVal val="hidden"/>
                                      </p:to>
                                    </p:set>
                                    <p:set>
                                      <p:cBhvr additive="base" accumulate="none">
                                        <p:cTn id="90" dur="2546" fill="hold">
                                          <p:stCondLst>
                                            <p:cond delay="0"/>
                                          </p:stCondLst>
                                        </p:cTn>
                                        <p:tgtEl>
                                          <p:spTgt spid="47"/>
                                        </p:tgtEl>
                                        <p:attrNameLst>
                                          <p:attrName/>
                                        </p:attrNameLst>
                                      </p:cBhvr>
                                      <p:to>
                                        <p:strVal val=""/>
                                      </p:to>
                                    </p:set>
                                  </p:childTnLst>
                                </p:cTn>
                              </p:par>
                              <p:par>
                                <p:cTn id="91" presetID="0" presetClass="path" presetSubtype="0" repeatCount="indefinite" fill="hold" grpId="1" nodeType="withEffect">
                                  <p:stCondLst>
                                    <p:cond delay="0"/>
                                  </p:stCondLst>
                                  <p:childTnLst>
                                    <p:animMotion origin="layout" path="M 2.08333E-7 2.22222E-6 C 0.07604 -0.05301 0.06667 -0.19607 0.09635 -0.33519 " pathEditMode="relative" rAng="0" ptsTypes="AA">
                                      <p:cBhvr>
                                        <p:cTn id="92" dur="3347" fill="hold"/>
                                        <p:tgtEl>
                                          <p:spTgt spid="47"/>
                                        </p:tgtEl>
                                        <p:attrNameLst>
                                          <p:attrName>ppt_x</p:attrName>
                                          <p:attrName>ppt_y</p:attrName>
                                        </p:attrNameLst>
                                      </p:cBhvr>
                                      <p:rCtr x="4818" y="-16759"/>
                                    </p:animMotion>
                                  </p:childTnLst>
                                </p:cTn>
                              </p:par>
                              <p:par>
                                <p:cTn id="93" presetID="10" presetClass="entr" presetSubtype="0" repeatCount="indefinite" fill="hold" grpId="0" nodeType="withEffect">
                                  <p:stCondLst>
                                    <p:cond delay="0"/>
                                  </p:stCondLst>
                                  <p:childTnLst>
                                    <p:set>
                                      <p:cBhvr>
                                        <p:cTn id="94" dur="1" fill="hold">
                                          <p:stCondLst>
                                            <p:cond delay="0"/>
                                          </p:stCondLst>
                                        </p:cTn>
                                        <p:tgtEl>
                                          <p:spTgt spid="58"/>
                                        </p:tgtEl>
                                        <p:attrNameLst>
                                          <p:attrName>style.visibility</p:attrName>
                                        </p:attrNameLst>
                                      </p:cBhvr>
                                      <p:to>
                                        <p:strVal val="visible"/>
                                      </p:to>
                                    </p:set>
                                    <p:animEffect transition="out" filter="fade">
                                      <p:cBhvr additive="base" accumulate="none">
                                        <p:cTn id="95" dur="389" fill="hold">
                                          <p:stCondLst>
                                            <p:cond delay="2724"/>
                                          </p:stCondLst>
                                        </p:cTn>
                                        <p:tgtEl>
                                          <p:spTgt spid="58"/>
                                        </p:tgtEl>
                                      </p:cBhvr>
                                    </p:animEffect>
                                    <p:animEffect transition="in" filter="fade">
                                      <p:cBhvr additive="base" accumulate="none">
                                        <p:cTn id="96" dur="389" fill="hold">
                                          <p:stCondLst>
                                            <p:cond delay="0"/>
                                          </p:stCondLst>
                                        </p:cTn>
                                        <p:tgtEl>
                                          <p:spTgt spid="58"/>
                                        </p:tgtEl>
                                      </p:cBhvr>
                                    </p:animEffect>
                                    <p:set>
                                      <p:cBhvr additive="base" accumulate="none">
                                        <p:cTn id="97" dur="1" fill="hold">
                                          <p:stCondLst>
                                            <p:cond delay="3112"/>
                                          </p:stCondLst>
                                        </p:cTn>
                                        <p:tgtEl>
                                          <p:spTgt spid="58"/>
                                        </p:tgtEl>
                                        <p:attrNameLst>
                                          <p:attrName>style.visibility</p:attrName>
                                        </p:attrNameLst>
                                      </p:cBhvr>
                                      <p:to>
                                        <p:strVal val="hidden"/>
                                      </p:to>
                                    </p:set>
                                    <p:set>
                                      <p:cBhvr additive="base" accumulate="none">
                                        <p:cTn id="98" dur="3580" fill="hold">
                                          <p:stCondLst>
                                            <p:cond delay="0"/>
                                          </p:stCondLst>
                                        </p:cTn>
                                        <p:tgtEl>
                                          <p:spTgt spid="58"/>
                                        </p:tgtEl>
                                        <p:attrNameLst>
                                          <p:attrName/>
                                        </p:attrNameLst>
                                      </p:cBhvr>
                                      <p:to>
                                        <p:strVal val=""/>
                                      </p:to>
                                    </p:set>
                                  </p:childTnLst>
                                </p:cTn>
                              </p:par>
                              <p:par>
                                <p:cTn id="99" presetID="0" presetClass="path" presetSubtype="0" repeatCount="indefinite" fill="hold" grpId="1" nodeType="withEffect">
                                  <p:stCondLst>
                                    <p:cond delay="0"/>
                                  </p:stCondLst>
                                  <p:childTnLst>
                                    <p:animMotion origin="layout" path="M -4.16667E-6 0 C 0.00287 -0.24884 0.12019 -0.15833 0.10443 -0.32222 " pathEditMode="relative" rAng="0" ptsTypes="AA">
                                      <p:cBhvr>
                                        <p:cTn id="100" dur="2595" fill="hold"/>
                                        <p:tgtEl>
                                          <p:spTgt spid="58"/>
                                        </p:tgtEl>
                                        <p:attrNameLst>
                                          <p:attrName>ppt_x</p:attrName>
                                          <p:attrName>ppt_y</p:attrName>
                                        </p:attrNameLst>
                                      </p:cBhvr>
                                      <p:rCtr x="5286" y="-16111"/>
                                    </p:animMotion>
                                  </p:childTnLst>
                                </p:cTn>
                              </p:par>
                              <p:par>
                                <p:cTn id="101" presetID="10" presetClass="entr" presetSubtype="0" repeatCount="indefinite" fill="hold" grpId="0" nodeType="withEffect">
                                  <p:stCondLst>
                                    <p:cond delay="0"/>
                                  </p:stCondLst>
                                  <p:childTnLst>
                                    <p:set>
                                      <p:cBhvr>
                                        <p:cTn id="102" dur="1" fill="hold">
                                          <p:stCondLst>
                                            <p:cond delay="0"/>
                                          </p:stCondLst>
                                        </p:cTn>
                                        <p:tgtEl>
                                          <p:spTgt spid="59"/>
                                        </p:tgtEl>
                                        <p:attrNameLst>
                                          <p:attrName>style.visibility</p:attrName>
                                        </p:attrNameLst>
                                      </p:cBhvr>
                                      <p:to>
                                        <p:strVal val="visible"/>
                                      </p:to>
                                    </p:set>
                                    <p:animEffect transition="out" filter="fade">
                                      <p:cBhvr additive="base" accumulate="none">
                                        <p:cTn id="103" dur="269" fill="hold">
                                          <p:stCondLst>
                                            <p:cond delay="1880"/>
                                          </p:stCondLst>
                                        </p:cTn>
                                        <p:tgtEl>
                                          <p:spTgt spid="59"/>
                                        </p:tgtEl>
                                      </p:cBhvr>
                                    </p:animEffect>
                                    <p:animEffect transition="in" filter="fade">
                                      <p:cBhvr additive="base" accumulate="none">
                                        <p:cTn id="104" dur="269" fill="hold">
                                          <p:stCondLst>
                                            <p:cond delay="0"/>
                                          </p:stCondLst>
                                        </p:cTn>
                                        <p:tgtEl>
                                          <p:spTgt spid="59"/>
                                        </p:tgtEl>
                                      </p:cBhvr>
                                    </p:animEffect>
                                    <p:set>
                                      <p:cBhvr additive="base" accumulate="none">
                                        <p:cTn id="105" dur="1" fill="hold">
                                          <p:stCondLst>
                                            <p:cond delay="2147"/>
                                          </p:stCondLst>
                                        </p:cTn>
                                        <p:tgtEl>
                                          <p:spTgt spid="59"/>
                                        </p:tgtEl>
                                        <p:attrNameLst>
                                          <p:attrName>style.visibility</p:attrName>
                                        </p:attrNameLst>
                                      </p:cBhvr>
                                      <p:to>
                                        <p:strVal val="hidden"/>
                                      </p:to>
                                    </p:set>
                                    <p:set>
                                      <p:cBhvr additive="base" accumulate="none">
                                        <p:cTn id="106" dur="2471" fill="hold">
                                          <p:stCondLst>
                                            <p:cond delay="0"/>
                                          </p:stCondLst>
                                        </p:cTn>
                                        <p:tgtEl>
                                          <p:spTgt spid="59"/>
                                        </p:tgtEl>
                                        <p:attrNameLst>
                                          <p:attrName/>
                                        </p:attrNameLst>
                                      </p:cBhvr>
                                      <p:to>
                                        <p:strVal val=""/>
                                      </p:to>
                                    </p:set>
                                  </p:childTnLst>
                                </p:cTn>
                              </p:par>
                              <p:par>
                                <p:cTn id="107" presetID="0" presetClass="path" presetSubtype="0" repeatCount="indefinite" fill="hold" grpId="1" nodeType="withEffect">
                                  <p:stCondLst>
                                    <p:cond delay="0"/>
                                  </p:stCondLst>
                                  <p:childTnLst>
                                    <p:animMotion origin="layout" path="M -3.75E-6 4.44444E-6 C -0.04479 -0.16575 -0.08151 -0.08635 -0.12148 -0.25024 " pathEditMode="relative" rAng="0" ptsTypes="AA">
                                      <p:cBhvr>
                                        <p:cTn id="108" dur="2961" fill="hold"/>
                                        <p:tgtEl>
                                          <p:spTgt spid="59"/>
                                        </p:tgtEl>
                                        <p:attrNameLst>
                                          <p:attrName>ppt_x</p:attrName>
                                          <p:attrName>ppt_y</p:attrName>
                                        </p:attrNameLst>
                                      </p:cBhvr>
                                      <p:rCtr x="-6081" y="-12523"/>
                                    </p:animMotion>
                                  </p:childTnLst>
                                </p:cTn>
                              </p:par>
                              <p:par>
                                <p:cTn id="109" presetID="10" presetClass="entr" presetSubtype="0" repeatCount="indefinite" fill="hold" grpId="0" nodeType="withEffect">
                                  <p:stCondLst>
                                    <p:cond delay="0"/>
                                  </p:stCondLst>
                                  <p:childTnLst>
                                    <p:set>
                                      <p:cBhvr>
                                        <p:cTn id="110" dur="1" fill="hold">
                                          <p:stCondLst>
                                            <p:cond delay="0"/>
                                          </p:stCondLst>
                                        </p:cTn>
                                        <p:tgtEl>
                                          <p:spTgt spid="60"/>
                                        </p:tgtEl>
                                        <p:attrNameLst>
                                          <p:attrName>style.visibility</p:attrName>
                                        </p:attrNameLst>
                                      </p:cBhvr>
                                      <p:to>
                                        <p:strVal val="visible"/>
                                      </p:to>
                                    </p:set>
                                    <p:animEffect transition="out" filter="fade">
                                      <p:cBhvr additive="base" accumulate="none">
                                        <p:cTn id="111" dur="273" fill="hold">
                                          <p:stCondLst>
                                            <p:cond delay="1909"/>
                                          </p:stCondLst>
                                        </p:cTn>
                                        <p:tgtEl>
                                          <p:spTgt spid="60"/>
                                        </p:tgtEl>
                                      </p:cBhvr>
                                    </p:animEffect>
                                    <p:animEffect transition="in" filter="fade">
                                      <p:cBhvr additive="base" accumulate="none">
                                        <p:cTn id="112" dur="273" fill="hold">
                                          <p:stCondLst>
                                            <p:cond delay="0"/>
                                          </p:stCondLst>
                                        </p:cTn>
                                        <p:tgtEl>
                                          <p:spTgt spid="60"/>
                                        </p:tgtEl>
                                      </p:cBhvr>
                                    </p:animEffect>
                                    <p:set>
                                      <p:cBhvr additive="base" accumulate="none">
                                        <p:cTn id="113" dur="1" fill="hold">
                                          <p:stCondLst>
                                            <p:cond delay="2181"/>
                                          </p:stCondLst>
                                        </p:cTn>
                                        <p:tgtEl>
                                          <p:spTgt spid="60"/>
                                        </p:tgtEl>
                                        <p:attrNameLst>
                                          <p:attrName>style.visibility</p:attrName>
                                        </p:attrNameLst>
                                      </p:cBhvr>
                                      <p:to>
                                        <p:strVal val="hidden"/>
                                      </p:to>
                                    </p:set>
                                    <p:set>
                                      <p:cBhvr additive="base" accumulate="none">
                                        <p:cTn id="114" dur="2509" fill="hold">
                                          <p:stCondLst>
                                            <p:cond delay="0"/>
                                          </p:stCondLst>
                                        </p:cTn>
                                        <p:tgtEl>
                                          <p:spTgt spid="60"/>
                                        </p:tgtEl>
                                        <p:attrNameLst>
                                          <p:attrName/>
                                        </p:attrNameLst>
                                      </p:cBhvr>
                                      <p:to>
                                        <p:strVal val=""/>
                                      </p:to>
                                    </p:set>
                                  </p:childTnLst>
                                </p:cTn>
                              </p:par>
                              <p:par>
                                <p:cTn id="115" presetID="0" presetClass="path" presetSubtype="0" repeatCount="indefinite" fill="hold" grpId="1" nodeType="withEffect">
                                  <p:stCondLst>
                                    <p:cond delay="0"/>
                                  </p:stCondLst>
                                  <p:childTnLst>
                                    <p:animMotion origin="layout" path="M -1.04167E-6 -4.81481E-6 C -0.1401 -0.18587 0.06042 -0.25185 -0.01042 -0.44282 " pathEditMode="relative" rAng="0" ptsTypes="AA">
                                      <p:cBhvr>
                                        <p:cTn id="116" dur="2681" fill="hold"/>
                                        <p:tgtEl>
                                          <p:spTgt spid="60"/>
                                        </p:tgtEl>
                                        <p:attrNameLst>
                                          <p:attrName>ppt_x</p:attrName>
                                          <p:attrName>ppt_y</p:attrName>
                                        </p:attrNameLst>
                                      </p:cBhvr>
                                      <p:rCtr x="-2292" y="-22153"/>
                                    </p:animMotion>
                                  </p:childTnLst>
                                </p:cTn>
                              </p:par>
                              <p:par>
                                <p:cTn id="117" presetID="10" presetClass="entr" presetSubtype="0" repeatCount="indefinite" fill="hold" grpId="0" nodeType="withEffect">
                                  <p:stCondLst>
                                    <p:cond delay="0"/>
                                  </p:stCondLst>
                                  <p:childTnLst>
                                    <p:set>
                                      <p:cBhvr>
                                        <p:cTn id="118" dur="1" fill="hold">
                                          <p:stCondLst>
                                            <p:cond delay="0"/>
                                          </p:stCondLst>
                                        </p:cTn>
                                        <p:tgtEl>
                                          <p:spTgt spid="61"/>
                                        </p:tgtEl>
                                        <p:attrNameLst>
                                          <p:attrName>style.visibility</p:attrName>
                                        </p:attrNameLst>
                                      </p:cBhvr>
                                      <p:to>
                                        <p:strVal val="visible"/>
                                      </p:to>
                                    </p:set>
                                    <p:animEffect transition="out" filter="fade">
                                      <p:cBhvr additive="base" accumulate="none">
                                        <p:cTn id="119" dur="227" fill="hold">
                                          <p:stCondLst>
                                            <p:cond delay="1590"/>
                                          </p:stCondLst>
                                        </p:cTn>
                                        <p:tgtEl>
                                          <p:spTgt spid="61"/>
                                        </p:tgtEl>
                                      </p:cBhvr>
                                    </p:animEffect>
                                    <p:animEffect transition="in" filter="fade">
                                      <p:cBhvr additive="base" accumulate="none">
                                        <p:cTn id="120" dur="227" fill="hold">
                                          <p:stCondLst>
                                            <p:cond delay="0"/>
                                          </p:stCondLst>
                                        </p:cTn>
                                        <p:tgtEl>
                                          <p:spTgt spid="61"/>
                                        </p:tgtEl>
                                      </p:cBhvr>
                                    </p:animEffect>
                                    <p:set>
                                      <p:cBhvr additive="base" accumulate="none">
                                        <p:cTn id="121" dur="1" fill="hold">
                                          <p:stCondLst>
                                            <p:cond delay="1816"/>
                                          </p:stCondLst>
                                        </p:cTn>
                                        <p:tgtEl>
                                          <p:spTgt spid="61"/>
                                        </p:tgtEl>
                                        <p:attrNameLst>
                                          <p:attrName>style.visibility</p:attrName>
                                        </p:attrNameLst>
                                      </p:cBhvr>
                                      <p:to>
                                        <p:strVal val="hidden"/>
                                      </p:to>
                                    </p:set>
                                    <p:set>
                                      <p:cBhvr additive="base" accumulate="none">
                                        <p:cTn id="122" dur="2090" fill="hold">
                                          <p:stCondLst>
                                            <p:cond delay="0"/>
                                          </p:stCondLst>
                                        </p:cTn>
                                        <p:tgtEl>
                                          <p:spTgt spid="61"/>
                                        </p:tgtEl>
                                        <p:attrNameLst>
                                          <p:attrName/>
                                        </p:attrNameLst>
                                      </p:cBhvr>
                                      <p:to>
                                        <p:strVal val=""/>
                                      </p:to>
                                    </p:set>
                                  </p:childTnLst>
                                </p:cTn>
                              </p:par>
                              <p:par>
                                <p:cTn id="123" presetID="0" presetClass="path" presetSubtype="0" repeatCount="indefinite" fill="hold" grpId="1" nodeType="withEffect">
                                  <p:stCondLst>
                                    <p:cond delay="0"/>
                                  </p:stCondLst>
                                  <p:childTnLst>
                                    <p:animMotion origin="layout" path="M -0.00013 2.22222E-6 C 0.10482 -0.20695 0.17995 -0.01922 0.24831 -0.2419 " pathEditMode="relative" rAng="0" ptsTypes="AA">
                                      <p:cBhvr>
                                        <p:cTn id="124" dur="2965" fill="hold"/>
                                        <p:tgtEl>
                                          <p:spTgt spid="61"/>
                                        </p:tgtEl>
                                        <p:attrNameLst>
                                          <p:attrName>ppt_x</p:attrName>
                                          <p:attrName>ppt_y</p:attrName>
                                        </p:attrNameLst>
                                      </p:cBhvr>
                                      <p:rCtr x="12422" y="-12106"/>
                                    </p:animMotion>
                                  </p:childTnLst>
                                </p:cTn>
                              </p:par>
                              <p:par>
                                <p:cTn id="125" presetID="10" presetClass="entr" presetSubtype="0" repeatCount="indefinite" fill="hold" grpId="0" nodeType="withEffect">
                                  <p:stCondLst>
                                    <p:cond delay="0"/>
                                  </p:stCondLst>
                                  <p:childTnLst>
                                    <p:set>
                                      <p:cBhvr>
                                        <p:cTn id="126" dur="1" fill="hold">
                                          <p:stCondLst>
                                            <p:cond delay="0"/>
                                          </p:stCondLst>
                                        </p:cTn>
                                        <p:tgtEl>
                                          <p:spTgt spid="62"/>
                                        </p:tgtEl>
                                        <p:attrNameLst>
                                          <p:attrName>style.visibility</p:attrName>
                                        </p:attrNameLst>
                                      </p:cBhvr>
                                      <p:to>
                                        <p:strVal val="visible"/>
                                      </p:to>
                                    </p:set>
                                    <p:animEffect transition="out" filter="fade">
                                      <p:cBhvr additive="base" accumulate="none">
                                        <p:cTn id="127" dur="419" fill="hold">
                                          <p:stCondLst>
                                            <p:cond delay="2934"/>
                                          </p:stCondLst>
                                        </p:cTn>
                                        <p:tgtEl>
                                          <p:spTgt spid="62"/>
                                        </p:tgtEl>
                                      </p:cBhvr>
                                    </p:animEffect>
                                    <p:animEffect transition="in" filter="fade">
                                      <p:cBhvr additive="base" accumulate="none">
                                        <p:cTn id="128" dur="419" fill="hold">
                                          <p:stCondLst>
                                            <p:cond delay="0"/>
                                          </p:stCondLst>
                                        </p:cTn>
                                        <p:tgtEl>
                                          <p:spTgt spid="62"/>
                                        </p:tgtEl>
                                      </p:cBhvr>
                                    </p:animEffect>
                                    <p:set>
                                      <p:cBhvr additive="base" accumulate="none">
                                        <p:cTn id="129" dur="1" fill="hold">
                                          <p:stCondLst>
                                            <p:cond delay="3351"/>
                                          </p:stCondLst>
                                        </p:cTn>
                                        <p:tgtEl>
                                          <p:spTgt spid="62"/>
                                        </p:tgtEl>
                                        <p:attrNameLst>
                                          <p:attrName>style.visibility</p:attrName>
                                        </p:attrNameLst>
                                      </p:cBhvr>
                                      <p:to>
                                        <p:strVal val="hidden"/>
                                      </p:to>
                                    </p:set>
                                    <p:set>
                                      <p:cBhvr additive="base" accumulate="none">
                                        <p:cTn id="130" dur="3856" fill="hold">
                                          <p:stCondLst>
                                            <p:cond delay="0"/>
                                          </p:stCondLst>
                                        </p:cTn>
                                        <p:tgtEl>
                                          <p:spTgt spid="62"/>
                                        </p:tgtEl>
                                        <p:attrNameLst>
                                          <p:attrName/>
                                        </p:attrNameLst>
                                      </p:cBhvr>
                                      <p:to>
                                        <p:strVal val=""/>
                                      </p:to>
                                    </p:set>
                                  </p:childTnLst>
                                </p:cTn>
                              </p:par>
                              <p:par>
                                <p:cTn id="131" presetID="0" presetClass="path" presetSubtype="0" repeatCount="indefinite" fill="hold" grpId="1" nodeType="withEffect">
                                  <p:stCondLst>
                                    <p:cond delay="0"/>
                                  </p:stCondLst>
                                  <p:childTnLst>
                                    <p:animMotion origin="layout" path="M -1.875E-6 4.81481E-6 C 0.00143 -0.15487 -0.16406 -0.17778 -0.12565 -0.34954 " pathEditMode="relative" rAng="0" ptsTypes="AA">
                                      <p:cBhvr>
                                        <p:cTn id="132" dur="2662" fill="hold"/>
                                        <p:tgtEl>
                                          <p:spTgt spid="62"/>
                                        </p:tgtEl>
                                        <p:attrNameLst>
                                          <p:attrName>ppt_x</p:attrName>
                                          <p:attrName>ppt_y</p:attrName>
                                        </p:attrNameLst>
                                      </p:cBhvr>
                                      <p:rCtr x="-6576" y="-17477"/>
                                    </p:animMotion>
                                  </p:childTnLst>
                                </p:cTn>
                              </p:par>
                              <p:par>
                                <p:cTn id="133" presetID="10" presetClass="entr" presetSubtype="0" repeatCount="indefinite" fill="hold" grpId="0" nodeType="withEffect">
                                  <p:stCondLst>
                                    <p:cond delay="0"/>
                                  </p:stCondLst>
                                  <p:childTnLst>
                                    <p:set>
                                      <p:cBhvr>
                                        <p:cTn id="134" dur="1" fill="hold">
                                          <p:stCondLst>
                                            <p:cond delay="0"/>
                                          </p:stCondLst>
                                        </p:cTn>
                                        <p:tgtEl>
                                          <p:spTgt spid="45"/>
                                        </p:tgtEl>
                                        <p:attrNameLst>
                                          <p:attrName>style.visibility</p:attrName>
                                        </p:attrNameLst>
                                      </p:cBhvr>
                                      <p:to>
                                        <p:strVal val="visible"/>
                                      </p:to>
                                    </p:set>
                                    <p:animEffect transition="out" filter="fade">
                                      <p:cBhvr additive="base" accumulate="none">
                                        <p:cTn id="135" dur="355" fill="hold">
                                          <p:stCondLst>
                                            <p:cond delay="2487"/>
                                          </p:stCondLst>
                                        </p:cTn>
                                        <p:tgtEl>
                                          <p:spTgt spid="45"/>
                                        </p:tgtEl>
                                      </p:cBhvr>
                                    </p:animEffect>
                                    <p:animEffect transition="in" filter="fade">
                                      <p:cBhvr additive="base" accumulate="none">
                                        <p:cTn id="136" dur="355" fill="hold">
                                          <p:stCondLst>
                                            <p:cond delay="0"/>
                                          </p:stCondLst>
                                        </p:cTn>
                                        <p:tgtEl>
                                          <p:spTgt spid="45"/>
                                        </p:tgtEl>
                                      </p:cBhvr>
                                    </p:animEffect>
                                    <p:set>
                                      <p:cBhvr additive="base" accumulate="none">
                                        <p:cTn id="137" dur="1" fill="hold">
                                          <p:stCondLst>
                                            <p:cond delay="2841"/>
                                          </p:stCondLst>
                                        </p:cTn>
                                        <p:tgtEl>
                                          <p:spTgt spid="45"/>
                                        </p:tgtEl>
                                        <p:attrNameLst>
                                          <p:attrName>style.visibility</p:attrName>
                                        </p:attrNameLst>
                                      </p:cBhvr>
                                      <p:to>
                                        <p:strVal val="hidden"/>
                                      </p:to>
                                    </p:set>
                                    <p:set>
                                      <p:cBhvr additive="base" accumulate="none">
                                        <p:cTn id="138" dur="3269" fill="hold">
                                          <p:stCondLst>
                                            <p:cond delay="0"/>
                                          </p:stCondLst>
                                        </p:cTn>
                                        <p:tgtEl>
                                          <p:spTgt spid="45"/>
                                        </p:tgtEl>
                                        <p:attrNameLst>
                                          <p:attrName/>
                                        </p:attrNameLst>
                                      </p:cBhvr>
                                      <p:to>
                                        <p:strVal val=""/>
                                      </p:to>
                                    </p:set>
                                  </p:childTnLst>
                                </p:cTn>
                              </p:par>
                              <p:par>
                                <p:cTn id="139" presetID="0" presetClass="path" presetSubtype="0" repeatCount="indefinite" fill="hold" grpId="1" nodeType="withEffect">
                                  <p:stCondLst>
                                    <p:cond delay="0"/>
                                  </p:stCondLst>
                                  <p:childTnLst>
                                    <p:animMotion origin="layout" path="M 1.66667E-6 -7.40741E-7 C 0.07122 -0.04398 0.06237 -0.16273 0.0901 -0.27847 " pathEditMode="relative" rAng="0" ptsTypes="AA">
                                      <p:cBhvr>
                                        <p:cTn id="140" dur="2820" fill="hold"/>
                                        <p:tgtEl>
                                          <p:spTgt spid="45"/>
                                        </p:tgtEl>
                                        <p:attrNameLst>
                                          <p:attrName>ppt_x</p:attrName>
                                          <p:attrName>ppt_y</p:attrName>
                                        </p:attrNameLst>
                                      </p:cBhvr>
                                      <p:rCtr x="4505" y="-13935"/>
                                    </p:animMotion>
                                  </p:childTnLst>
                                </p:cTn>
                              </p:par>
                              <p:par>
                                <p:cTn id="141" presetID="10" presetClass="entr" presetSubtype="0" repeatCount="indefinite" fill="hold" grpId="0" nodeType="withEffect">
                                  <p:stCondLst>
                                    <p:cond delay="0"/>
                                  </p:stCondLst>
                                  <p:childTnLst>
                                    <p:set>
                                      <p:cBhvr>
                                        <p:cTn id="142" dur="1" fill="hold">
                                          <p:stCondLst>
                                            <p:cond delay="0"/>
                                          </p:stCondLst>
                                        </p:cTn>
                                        <p:tgtEl>
                                          <p:spTgt spid="63"/>
                                        </p:tgtEl>
                                        <p:attrNameLst>
                                          <p:attrName>style.visibility</p:attrName>
                                        </p:attrNameLst>
                                      </p:cBhvr>
                                      <p:to>
                                        <p:strVal val="visible"/>
                                      </p:to>
                                    </p:set>
                                    <p:animEffect transition="out" filter="fade">
                                      <p:cBhvr additive="base" accumulate="none">
                                        <p:cTn id="143" dur="336" fill="hold">
                                          <p:stCondLst>
                                            <p:cond delay="2355"/>
                                          </p:stCondLst>
                                        </p:cTn>
                                        <p:tgtEl>
                                          <p:spTgt spid="63"/>
                                        </p:tgtEl>
                                      </p:cBhvr>
                                    </p:animEffect>
                                    <p:animEffect transition="in" filter="fade">
                                      <p:cBhvr additive="base" accumulate="none">
                                        <p:cTn id="144" dur="336" fill="hold">
                                          <p:stCondLst>
                                            <p:cond delay="0"/>
                                          </p:stCondLst>
                                        </p:cTn>
                                        <p:tgtEl>
                                          <p:spTgt spid="63"/>
                                        </p:tgtEl>
                                      </p:cBhvr>
                                    </p:animEffect>
                                    <p:set>
                                      <p:cBhvr additive="base" accumulate="none">
                                        <p:cTn id="145" dur="1" fill="hold">
                                          <p:stCondLst>
                                            <p:cond delay="2690"/>
                                          </p:stCondLst>
                                        </p:cTn>
                                        <p:tgtEl>
                                          <p:spTgt spid="63"/>
                                        </p:tgtEl>
                                        <p:attrNameLst>
                                          <p:attrName>style.visibility</p:attrName>
                                        </p:attrNameLst>
                                      </p:cBhvr>
                                      <p:to>
                                        <p:strVal val="hidden"/>
                                      </p:to>
                                    </p:set>
                                    <p:set>
                                      <p:cBhvr additive="base" accumulate="none">
                                        <p:cTn id="146" dur="3095" fill="hold">
                                          <p:stCondLst>
                                            <p:cond delay="0"/>
                                          </p:stCondLst>
                                        </p:cTn>
                                        <p:tgtEl>
                                          <p:spTgt spid="63"/>
                                        </p:tgtEl>
                                        <p:attrNameLst>
                                          <p:attrName/>
                                        </p:attrNameLst>
                                      </p:cBhvr>
                                      <p:to>
                                        <p:strVal val=""/>
                                      </p:to>
                                    </p:set>
                                  </p:childTnLst>
                                </p:cTn>
                              </p:par>
                              <p:par>
                                <p:cTn id="147"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148" dur="3846" fill="hold"/>
                                        <p:tgtEl>
                                          <p:spTgt spid="63"/>
                                        </p:tgtEl>
                                        <p:attrNameLst>
                                          <p:attrName>ppt_x</p:attrName>
                                          <p:attrName>ppt_y</p:attrName>
                                        </p:attrNameLst>
                                      </p:cBhvr>
                                      <p:rCtr x="8138" y="-1852"/>
                                    </p:animMotion>
                                  </p:childTnLst>
                                </p:cTn>
                              </p:par>
                              <p:par>
                                <p:cTn id="149" presetID="10" presetClass="entr" presetSubtype="0" repeatCount="indefinite" fill="hold" grpId="0" nodeType="withEffect">
                                  <p:stCondLst>
                                    <p:cond delay="0"/>
                                  </p:stCondLst>
                                  <p:childTnLst>
                                    <p:set>
                                      <p:cBhvr>
                                        <p:cTn id="150" dur="1" fill="hold">
                                          <p:stCondLst>
                                            <p:cond delay="0"/>
                                          </p:stCondLst>
                                        </p:cTn>
                                        <p:tgtEl>
                                          <p:spTgt spid="64"/>
                                        </p:tgtEl>
                                        <p:attrNameLst>
                                          <p:attrName>style.visibility</p:attrName>
                                        </p:attrNameLst>
                                      </p:cBhvr>
                                      <p:to>
                                        <p:strVal val="visible"/>
                                      </p:to>
                                    </p:set>
                                    <p:animEffect transition="out" filter="fade">
                                      <p:cBhvr additive="base" accumulate="none">
                                        <p:cTn id="151" dur="334" fill="hold">
                                          <p:stCondLst>
                                            <p:cond delay="2341"/>
                                          </p:stCondLst>
                                        </p:cTn>
                                        <p:tgtEl>
                                          <p:spTgt spid="64"/>
                                        </p:tgtEl>
                                      </p:cBhvr>
                                    </p:animEffect>
                                    <p:animEffect transition="in" filter="fade">
                                      <p:cBhvr additive="base" accumulate="none">
                                        <p:cTn id="152" dur="334" fill="hold">
                                          <p:stCondLst>
                                            <p:cond delay="0"/>
                                          </p:stCondLst>
                                        </p:cTn>
                                        <p:tgtEl>
                                          <p:spTgt spid="64"/>
                                        </p:tgtEl>
                                      </p:cBhvr>
                                    </p:animEffect>
                                    <p:set>
                                      <p:cBhvr additive="base" accumulate="none">
                                        <p:cTn id="153" dur="1" fill="hold">
                                          <p:stCondLst>
                                            <p:cond delay="2674"/>
                                          </p:stCondLst>
                                        </p:cTn>
                                        <p:tgtEl>
                                          <p:spTgt spid="64"/>
                                        </p:tgtEl>
                                        <p:attrNameLst>
                                          <p:attrName>style.visibility</p:attrName>
                                        </p:attrNameLst>
                                      </p:cBhvr>
                                      <p:to>
                                        <p:strVal val="hidden"/>
                                      </p:to>
                                    </p:set>
                                    <p:set>
                                      <p:cBhvr additive="base" accumulate="none">
                                        <p:cTn id="154" dur="3076" fill="hold">
                                          <p:stCondLst>
                                            <p:cond delay="0"/>
                                          </p:stCondLst>
                                        </p:cTn>
                                        <p:tgtEl>
                                          <p:spTgt spid="64"/>
                                        </p:tgtEl>
                                        <p:attrNameLst>
                                          <p:attrName/>
                                        </p:attrNameLst>
                                      </p:cBhvr>
                                      <p:to>
                                        <p:strVal val=""/>
                                      </p:to>
                                    </p:set>
                                  </p:childTnLst>
                                </p:cTn>
                              </p:par>
                              <p:par>
                                <p:cTn id="155" presetID="0" presetClass="path" presetSubtype="0" repeatCount="indefinite" fill="hold" grpId="1" nodeType="withEffect">
                                  <p:stCondLst>
                                    <p:cond delay="0"/>
                                  </p:stCondLst>
                                  <p:childTnLst>
                                    <p:animMotion origin="layout" path="M -1.04167E-6 0 C 0.03229 -0.19769 0.04193 -0.19838 0.13359 -0.2912 " pathEditMode="relative" rAng="0" ptsTypes="AA">
                                      <p:cBhvr>
                                        <p:cTn id="156" dur="2813" fill="hold"/>
                                        <p:tgtEl>
                                          <p:spTgt spid="64"/>
                                        </p:tgtEl>
                                        <p:attrNameLst>
                                          <p:attrName>ppt_x</p:attrName>
                                          <p:attrName>ppt_y</p:attrName>
                                        </p:attrNameLst>
                                      </p:cBhvr>
                                      <p:rCtr x="6680" y="-14560"/>
                                    </p:animMotion>
                                  </p:childTnLst>
                                </p:cTn>
                              </p:par>
                              <p:par>
                                <p:cTn id="157" presetID="10" presetClass="entr" presetSubtype="0" repeatCount="indefinite" fill="hold" grpId="0" nodeType="withEffect">
                                  <p:stCondLst>
                                    <p:cond delay="0"/>
                                  </p:stCondLst>
                                  <p:childTnLst>
                                    <p:set>
                                      <p:cBhvr>
                                        <p:cTn id="158" dur="1" fill="hold">
                                          <p:stCondLst>
                                            <p:cond delay="0"/>
                                          </p:stCondLst>
                                        </p:cTn>
                                        <p:tgtEl>
                                          <p:spTgt spid="65"/>
                                        </p:tgtEl>
                                        <p:attrNameLst>
                                          <p:attrName>style.visibility</p:attrName>
                                        </p:attrNameLst>
                                      </p:cBhvr>
                                      <p:to>
                                        <p:strVal val="visible"/>
                                      </p:to>
                                    </p:set>
                                    <p:animEffect transition="out" filter="fade">
                                      <p:cBhvr additive="base" accumulate="none">
                                        <p:cTn id="159" dur="402" fill="hold">
                                          <p:stCondLst>
                                            <p:cond delay="2811"/>
                                          </p:stCondLst>
                                        </p:cTn>
                                        <p:tgtEl>
                                          <p:spTgt spid="65"/>
                                        </p:tgtEl>
                                      </p:cBhvr>
                                    </p:animEffect>
                                    <p:animEffect transition="in" filter="fade">
                                      <p:cBhvr additive="base" accumulate="none">
                                        <p:cTn id="160" dur="402" fill="hold">
                                          <p:stCondLst>
                                            <p:cond delay="0"/>
                                          </p:stCondLst>
                                        </p:cTn>
                                        <p:tgtEl>
                                          <p:spTgt spid="65"/>
                                        </p:tgtEl>
                                      </p:cBhvr>
                                    </p:animEffect>
                                    <p:set>
                                      <p:cBhvr additive="base" accumulate="none">
                                        <p:cTn id="161" dur="1" fill="hold">
                                          <p:stCondLst>
                                            <p:cond delay="3211"/>
                                          </p:stCondLst>
                                        </p:cTn>
                                        <p:tgtEl>
                                          <p:spTgt spid="65"/>
                                        </p:tgtEl>
                                        <p:attrNameLst>
                                          <p:attrName>style.visibility</p:attrName>
                                        </p:attrNameLst>
                                      </p:cBhvr>
                                      <p:to>
                                        <p:strVal val="hidden"/>
                                      </p:to>
                                    </p:set>
                                    <p:set>
                                      <p:cBhvr additive="base" accumulate="none">
                                        <p:cTn id="162" dur="3694" fill="hold">
                                          <p:stCondLst>
                                            <p:cond delay="0"/>
                                          </p:stCondLst>
                                        </p:cTn>
                                        <p:tgtEl>
                                          <p:spTgt spid="65"/>
                                        </p:tgtEl>
                                        <p:attrNameLst>
                                          <p:attrName/>
                                        </p:attrNameLst>
                                      </p:cBhvr>
                                      <p:to>
                                        <p:strVal val=""/>
                                      </p:to>
                                    </p:set>
                                  </p:childTnLst>
                                </p:cTn>
                              </p:par>
                              <p:par>
                                <p:cTn id="163" presetID="0" presetClass="path" presetSubtype="0" repeatCount="indefinite" fill="hold" grpId="1" nodeType="withEffect">
                                  <p:stCondLst>
                                    <p:cond delay="0"/>
                                  </p:stCondLst>
                                  <p:childTnLst>
                                    <p:animMotion origin="layout" path="M 1.45833E-6 2.59259E-6 C 0.00104 -0.11574 -0.11797 -0.13287 -0.09037 -0.26158 " pathEditMode="relative" rAng="0" ptsTypes="AA">
                                      <p:cBhvr>
                                        <p:cTn id="164" dur="3652" fill="hold"/>
                                        <p:tgtEl>
                                          <p:spTgt spid="65"/>
                                        </p:tgtEl>
                                        <p:attrNameLst>
                                          <p:attrName>ppt_x</p:attrName>
                                          <p:attrName>ppt_y</p:attrName>
                                        </p:attrNameLst>
                                      </p:cBhvr>
                                      <p:rCtr x="-4727" y="-13079"/>
                                    </p:animMotion>
                                  </p:childTnLst>
                                </p:cTn>
                              </p:par>
                              <p:par>
                                <p:cTn id="165" presetID="10" presetClass="entr" presetSubtype="0" repeatCount="indefinite" fill="hold" grpId="0" nodeType="withEffect">
                                  <p:stCondLst>
                                    <p:cond delay="0"/>
                                  </p:stCondLst>
                                  <p:childTnLst>
                                    <p:set>
                                      <p:cBhvr>
                                        <p:cTn id="166" dur="1" fill="hold">
                                          <p:stCondLst>
                                            <p:cond delay="0"/>
                                          </p:stCondLst>
                                        </p:cTn>
                                        <p:tgtEl>
                                          <p:spTgt spid="66"/>
                                        </p:tgtEl>
                                        <p:attrNameLst>
                                          <p:attrName>style.visibility</p:attrName>
                                        </p:attrNameLst>
                                      </p:cBhvr>
                                      <p:to>
                                        <p:strVal val="visible"/>
                                      </p:to>
                                    </p:set>
                                    <p:animEffect transition="out" filter="fade">
                                      <p:cBhvr additive="base" accumulate="none">
                                        <p:cTn id="167" dur="364" fill="hold">
                                          <p:stCondLst>
                                            <p:cond delay="2545"/>
                                          </p:stCondLst>
                                        </p:cTn>
                                        <p:tgtEl>
                                          <p:spTgt spid="66"/>
                                        </p:tgtEl>
                                      </p:cBhvr>
                                    </p:animEffect>
                                    <p:animEffect transition="in" filter="fade">
                                      <p:cBhvr additive="base" accumulate="none">
                                        <p:cTn id="168" dur="364" fill="hold">
                                          <p:stCondLst>
                                            <p:cond delay="0"/>
                                          </p:stCondLst>
                                        </p:cTn>
                                        <p:tgtEl>
                                          <p:spTgt spid="66"/>
                                        </p:tgtEl>
                                      </p:cBhvr>
                                    </p:animEffect>
                                    <p:set>
                                      <p:cBhvr additive="base" accumulate="none">
                                        <p:cTn id="169" dur="1" fill="hold">
                                          <p:stCondLst>
                                            <p:cond delay="2907"/>
                                          </p:stCondLst>
                                        </p:cTn>
                                        <p:tgtEl>
                                          <p:spTgt spid="66"/>
                                        </p:tgtEl>
                                        <p:attrNameLst>
                                          <p:attrName>style.visibility</p:attrName>
                                        </p:attrNameLst>
                                      </p:cBhvr>
                                      <p:to>
                                        <p:strVal val="hidden"/>
                                      </p:to>
                                    </p:set>
                                    <p:set>
                                      <p:cBhvr additive="base" accumulate="none">
                                        <p:cTn id="170" dur="3345" fill="hold">
                                          <p:stCondLst>
                                            <p:cond delay="0"/>
                                          </p:stCondLst>
                                        </p:cTn>
                                        <p:tgtEl>
                                          <p:spTgt spid="66"/>
                                        </p:tgtEl>
                                        <p:attrNameLst>
                                          <p:attrName/>
                                        </p:attrNameLst>
                                      </p:cBhvr>
                                      <p:to>
                                        <p:strVal val=""/>
                                      </p:to>
                                    </p:set>
                                  </p:childTnLst>
                                </p:cTn>
                              </p:par>
                              <p:par>
                                <p:cTn id="171"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172" dur="3444" fill="hold"/>
                                        <p:tgtEl>
                                          <p:spTgt spid="66"/>
                                        </p:tgtEl>
                                        <p:attrNameLst>
                                          <p:attrName>ppt_x</p:attrName>
                                          <p:attrName>ppt_y</p:attrName>
                                        </p:attrNameLst>
                                      </p:cBhvr>
                                      <p:rCtr x="6680" y="-14560"/>
                                    </p:animMotion>
                                  </p:childTnLst>
                                </p:cTn>
                              </p:par>
                              <p:par>
                                <p:cTn id="173" presetID="10" presetClass="entr" presetSubtype="0" repeatCount="indefinite" fill="hold" grpId="0" nodeType="withEffect">
                                  <p:stCondLst>
                                    <p:cond delay="0"/>
                                  </p:stCondLst>
                                  <p:childTnLst>
                                    <p:set>
                                      <p:cBhvr>
                                        <p:cTn id="174" dur="1" fill="hold">
                                          <p:stCondLst>
                                            <p:cond delay="0"/>
                                          </p:stCondLst>
                                        </p:cTn>
                                        <p:tgtEl>
                                          <p:spTgt spid="67"/>
                                        </p:tgtEl>
                                        <p:attrNameLst>
                                          <p:attrName>style.visibility</p:attrName>
                                        </p:attrNameLst>
                                      </p:cBhvr>
                                      <p:to>
                                        <p:strVal val="visible"/>
                                      </p:to>
                                    </p:set>
                                    <p:animEffect transition="out" filter="fade">
                                      <p:cBhvr additive="base" accumulate="none">
                                        <p:cTn id="175" dur="316" fill="hold">
                                          <p:stCondLst>
                                            <p:cond delay="2213"/>
                                          </p:stCondLst>
                                        </p:cTn>
                                        <p:tgtEl>
                                          <p:spTgt spid="67"/>
                                        </p:tgtEl>
                                      </p:cBhvr>
                                    </p:animEffect>
                                    <p:animEffect transition="in" filter="fade">
                                      <p:cBhvr additive="base" accumulate="none">
                                        <p:cTn id="176" dur="316" fill="hold">
                                          <p:stCondLst>
                                            <p:cond delay="0"/>
                                          </p:stCondLst>
                                        </p:cTn>
                                        <p:tgtEl>
                                          <p:spTgt spid="67"/>
                                        </p:tgtEl>
                                      </p:cBhvr>
                                    </p:animEffect>
                                    <p:set>
                                      <p:cBhvr additive="base" accumulate="none">
                                        <p:cTn id="177" dur="1" fill="hold">
                                          <p:stCondLst>
                                            <p:cond delay="2528"/>
                                          </p:stCondLst>
                                        </p:cTn>
                                        <p:tgtEl>
                                          <p:spTgt spid="67"/>
                                        </p:tgtEl>
                                        <p:attrNameLst>
                                          <p:attrName>style.visibility</p:attrName>
                                        </p:attrNameLst>
                                      </p:cBhvr>
                                      <p:to>
                                        <p:strVal val="hidden"/>
                                      </p:to>
                                    </p:set>
                                    <p:set>
                                      <p:cBhvr additive="base" accumulate="none">
                                        <p:cTn id="178" dur="2908" fill="hold">
                                          <p:stCondLst>
                                            <p:cond delay="0"/>
                                          </p:stCondLst>
                                        </p:cTn>
                                        <p:tgtEl>
                                          <p:spTgt spid="67"/>
                                        </p:tgtEl>
                                        <p:attrNameLst>
                                          <p:attrName/>
                                        </p:attrNameLst>
                                      </p:cBhvr>
                                      <p:to>
                                        <p:strVal val=""/>
                                      </p:to>
                                    </p:set>
                                  </p:childTnLst>
                                </p:cTn>
                              </p:par>
                              <p:par>
                                <p:cTn id="179"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80" dur="2714" fill="hold"/>
                                        <p:tgtEl>
                                          <p:spTgt spid="67"/>
                                        </p:tgtEl>
                                        <p:attrNameLst>
                                          <p:attrName>ppt_x</p:attrName>
                                          <p:attrName>ppt_y</p:attrName>
                                        </p:attrNameLst>
                                      </p:cBhvr>
                                      <p:rCtr x="4505" y="-13935"/>
                                    </p:animMotion>
                                  </p:childTnLst>
                                </p:cTn>
                              </p:par>
                              <p:par>
                                <p:cTn id="181" presetID="10" presetClass="entr" presetSubtype="0" repeatCount="indefinite" fill="hold" grpId="0" nodeType="withEffect">
                                  <p:stCondLst>
                                    <p:cond delay="0"/>
                                  </p:stCondLst>
                                  <p:childTnLst>
                                    <p:set>
                                      <p:cBhvr>
                                        <p:cTn id="182" dur="1" fill="hold">
                                          <p:stCondLst>
                                            <p:cond delay="0"/>
                                          </p:stCondLst>
                                        </p:cTn>
                                        <p:tgtEl>
                                          <p:spTgt spid="68"/>
                                        </p:tgtEl>
                                        <p:attrNameLst>
                                          <p:attrName>style.visibility</p:attrName>
                                        </p:attrNameLst>
                                      </p:cBhvr>
                                      <p:to>
                                        <p:strVal val="visible"/>
                                      </p:to>
                                    </p:set>
                                    <p:animEffect transition="out" filter="fade">
                                      <p:cBhvr additive="base" accumulate="none">
                                        <p:cTn id="183" dur="277" fill="hold">
                                          <p:stCondLst>
                                            <p:cond delay="1937"/>
                                          </p:stCondLst>
                                        </p:cTn>
                                        <p:tgtEl>
                                          <p:spTgt spid="68"/>
                                        </p:tgtEl>
                                      </p:cBhvr>
                                    </p:animEffect>
                                    <p:animEffect transition="in" filter="fade">
                                      <p:cBhvr additive="base" accumulate="none">
                                        <p:cTn id="184" dur="277" fill="hold">
                                          <p:stCondLst>
                                            <p:cond delay="0"/>
                                          </p:stCondLst>
                                        </p:cTn>
                                        <p:tgtEl>
                                          <p:spTgt spid="68"/>
                                        </p:tgtEl>
                                      </p:cBhvr>
                                    </p:animEffect>
                                    <p:set>
                                      <p:cBhvr additive="base" accumulate="none">
                                        <p:cTn id="185" dur="1" fill="hold">
                                          <p:stCondLst>
                                            <p:cond delay="2213"/>
                                          </p:stCondLst>
                                        </p:cTn>
                                        <p:tgtEl>
                                          <p:spTgt spid="68"/>
                                        </p:tgtEl>
                                        <p:attrNameLst>
                                          <p:attrName>style.visibility</p:attrName>
                                        </p:attrNameLst>
                                      </p:cBhvr>
                                      <p:to>
                                        <p:strVal val="hidden"/>
                                      </p:to>
                                    </p:set>
                                    <p:set>
                                      <p:cBhvr additive="base" accumulate="none">
                                        <p:cTn id="186" dur="2546" fill="hold">
                                          <p:stCondLst>
                                            <p:cond delay="0"/>
                                          </p:stCondLst>
                                        </p:cTn>
                                        <p:tgtEl>
                                          <p:spTgt spid="68"/>
                                        </p:tgtEl>
                                        <p:attrNameLst>
                                          <p:attrName/>
                                        </p:attrNameLst>
                                      </p:cBhvr>
                                      <p:to>
                                        <p:strVal val=""/>
                                      </p:to>
                                    </p:set>
                                  </p:childTnLst>
                                </p:cTn>
                              </p:par>
                              <p:par>
                                <p:cTn id="187" presetID="0" presetClass="path" presetSubtype="0" repeatCount="indefinite" fill="hold" grpId="1" nodeType="withEffect">
                                  <p:stCondLst>
                                    <p:cond delay="0"/>
                                  </p:stCondLst>
                                  <p:childTnLst>
                                    <p:animMotion origin="layout" path="M 2.08333E-7 3.7037E-7 C 0.07604 -0.05301 0.06667 -0.19607 0.09635 -0.33519 " pathEditMode="relative" rAng="0" ptsTypes="AA">
                                      <p:cBhvr>
                                        <p:cTn id="188" dur="3347" fill="hold"/>
                                        <p:tgtEl>
                                          <p:spTgt spid="68"/>
                                        </p:tgtEl>
                                        <p:attrNameLst>
                                          <p:attrName>ppt_x</p:attrName>
                                          <p:attrName>ppt_y</p:attrName>
                                        </p:attrNameLst>
                                      </p:cBhvr>
                                      <p:rCtr x="4818" y="-16759"/>
                                    </p:animMotion>
                                  </p:childTnLst>
                                </p:cTn>
                              </p:par>
                              <p:par>
                                <p:cTn id="189" presetID="10" presetClass="entr" presetSubtype="0" repeatCount="indefinite" fill="hold" grpId="0" nodeType="withEffect">
                                  <p:stCondLst>
                                    <p:cond delay="0"/>
                                  </p:stCondLst>
                                  <p:childTnLst>
                                    <p:set>
                                      <p:cBhvr>
                                        <p:cTn id="190" dur="1" fill="hold">
                                          <p:stCondLst>
                                            <p:cond delay="0"/>
                                          </p:stCondLst>
                                        </p:cTn>
                                        <p:tgtEl>
                                          <p:spTgt spid="69"/>
                                        </p:tgtEl>
                                        <p:attrNameLst>
                                          <p:attrName>style.visibility</p:attrName>
                                        </p:attrNameLst>
                                      </p:cBhvr>
                                      <p:to>
                                        <p:strVal val="visible"/>
                                      </p:to>
                                    </p:set>
                                    <p:animEffect transition="out" filter="fade">
                                      <p:cBhvr additive="base" accumulate="none">
                                        <p:cTn id="191" dur="345" fill="hold">
                                          <p:stCondLst>
                                            <p:cond delay="2417"/>
                                          </p:stCondLst>
                                        </p:cTn>
                                        <p:tgtEl>
                                          <p:spTgt spid="69"/>
                                        </p:tgtEl>
                                      </p:cBhvr>
                                    </p:animEffect>
                                    <p:animEffect transition="in" filter="fade">
                                      <p:cBhvr additive="base" accumulate="none">
                                        <p:cTn id="192" dur="345" fill="hold">
                                          <p:stCondLst>
                                            <p:cond delay="0"/>
                                          </p:stCondLst>
                                        </p:cTn>
                                        <p:tgtEl>
                                          <p:spTgt spid="69"/>
                                        </p:tgtEl>
                                      </p:cBhvr>
                                    </p:animEffect>
                                    <p:set>
                                      <p:cBhvr additive="base" accumulate="none">
                                        <p:cTn id="193" dur="1" fill="hold">
                                          <p:stCondLst>
                                            <p:cond delay="2761"/>
                                          </p:stCondLst>
                                        </p:cTn>
                                        <p:tgtEl>
                                          <p:spTgt spid="69"/>
                                        </p:tgtEl>
                                        <p:attrNameLst>
                                          <p:attrName>style.visibility</p:attrName>
                                        </p:attrNameLst>
                                      </p:cBhvr>
                                      <p:to>
                                        <p:strVal val="hidden"/>
                                      </p:to>
                                    </p:set>
                                    <p:set>
                                      <p:cBhvr additive="base" accumulate="none">
                                        <p:cTn id="194" dur="3177" fill="hold">
                                          <p:stCondLst>
                                            <p:cond delay="0"/>
                                          </p:stCondLst>
                                        </p:cTn>
                                        <p:tgtEl>
                                          <p:spTgt spid="69"/>
                                        </p:tgtEl>
                                        <p:attrNameLst>
                                          <p:attrName/>
                                        </p:attrNameLst>
                                      </p:cBhvr>
                                      <p:to>
                                        <p:strVal val=""/>
                                      </p:to>
                                    </p:set>
                                  </p:childTnLst>
                                </p:cTn>
                              </p:par>
                              <p:par>
                                <p:cTn id="195" presetID="0" presetClass="path" presetSubtype="0" repeatCount="indefinite" fill="hold" grpId="1" nodeType="withEffect">
                                  <p:stCondLst>
                                    <p:cond delay="0"/>
                                  </p:stCondLst>
                                  <p:childTnLst>
                                    <p:animMotion origin="layout" path="M 2.29167E-6 -4.81481E-6 C 0.0332 -0.23611 0.0431 -0.23703 0.13763 -0.34768 " pathEditMode="relative" rAng="0" ptsTypes="AA">
                                      <p:cBhvr>
                                        <p:cTn id="196" dur="3510" fill="hold"/>
                                        <p:tgtEl>
                                          <p:spTgt spid="69"/>
                                        </p:tgtEl>
                                        <p:attrNameLst>
                                          <p:attrName>ppt_x</p:attrName>
                                          <p:attrName>ppt_y</p:attrName>
                                        </p:attrNameLst>
                                      </p:cBhvr>
                                      <p:rCtr x="6875" y="-17384"/>
                                    </p:animMotion>
                                  </p:childTnLst>
                                </p:cTn>
                              </p:par>
                              <p:par>
                                <p:cTn id="197" presetID="10" presetClass="entr" presetSubtype="0" repeatCount="indefinite" fill="hold" grpId="0" nodeType="withEffect">
                                  <p:stCondLst>
                                    <p:cond delay="0"/>
                                  </p:stCondLst>
                                  <p:childTnLst>
                                    <p:set>
                                      <p:cBhvr>
                                        <p:cTn id="198" dur="1" fill="hold">
                                          <p:stCondLst>
                                            <p:cond delay="0"/>
                                          </p:stCondLst>
                                        </p:cTn>
                                        <p:tgtEl>
                                          <p:spTgt spid="71"/>
                                        </p:tgtEl>
                                        <p:attrNameLst>
                                          <p:attrName>style.visibility</p:attrName>
                                        </p:attrNameLst>
                                      </p:cBhvr>
                                      <p:to>
                                        <p:strVal val="visible"/>
                                      </p:to>
                                    </p:set>
                                    <p:animEffect transition="out" filter="fade">
                                      <p:cBhvr additive="base" accumulate="none">
                                        <p:cTn id="199" dur="426" fill="hold">
                                          <p:stCondLst>
                                            <p:cond delay="2983"/>
                                          </p:stCondLst>
                                        </p:cTn>
                                        <p:tgtEl>
                                          <p:spTgt spid="71"/>
                                        </p:tgtEl>
                                      </p:cBhvr>
                                    </p:animEffect>
                                    <p:animEffect transition="in" filter="fade">
                                      <p:cBhvr additive="base" accumulate="none">
                                        <p:cTn id="200" dur="426" fill="hold">
                                          <p:stCondLst>
                                            <p:cond delay="0"/>
                                          </p:stCondLst>
                                        </p:cTn>
                                        <p:tgtEl>
                                          <p:spTgt spid="71"/>
                                        </p:tgtEl>
                                      </p:cBhvr>
                                    </p:animEffect>
                                    <p:set>
                                      <p:cBhvr additive="base" accumulate="none">
                                        <p:cTn id="201" dur="1" fill="hold">
                                          <p:stCondLst>
                                            <p:cond delay="3408"/>
                                          </p:stCondLst>
                                        </p:cTn>
                                        <p:tgtEl>
                                          <p:spTgt spid="71"/>
                                        </p:tgtEl>
                                        <p:attrNameLst>
                                          <p:attrName>style.visibility</p:attrName>
                                        </p:attrNameLst>
                                      </p:cBhvr>
                                      <p:to>
                                        <p:strVal val="hidden"/>
                                      </p:to>
                                    </p:set>
                                    <p:set>
                                      <p:cBhvr additive="base" accumulate="none">
                                        <p:cTn id="202" dur="3921" fill="hold">
                                          <p:stCondLst>
                                            <p:cond delay="0"/>
                                          </p:stCondLst>
                                        </p:cTn>
                                        <p:tgtEl>
                                          <p:spTgt spid="71"/>
                                        </p:tgtEl>
                                        <p:attrNameLst>
                                          <p:attrName/>
                                        </p:attrNameLst>
                                      </p:cBhvr>
                                      <p:to>
                                        <p:strVal val=""/>
                                      </p:to>
                                    </p:set>
                                  </p:childTnLst>
                                </p:cTn>
                              </p:par>
                              <p:par>
                                <p:cTn id="203" presetID="0" presetClass="path" presetSubtype="0" repeatCount="indefinite" fill="hold" grpId="1" nodeType="withEffect">
                                  <p:stCondLst>
                                    <p:cond delay="0"/>
                                  </p:stCondLst>
                                  <p:childTnLst>
                                    <p:animMotion origin="layout" path="M -0.00013 -4.81481E-6 C 0.06472 -0.13541 0.07709 -0.05138 0.13151 -0.18125 " pathEditMode="relative" rAng="0" ptsTypes="AA">
                                      <p:cBhvr>
                                        <p:cTn id="204" dur="2229" fill="hold"/>
                                        <p:tgtEl>
                                          <p:spTgt spid="71"/>
                                        </p:tgtEl>
                                        <p:attrNameLst>
                                          <p:attrName>ppt_x</p:attrName>
                                          <p:attrName>ppt_y</p:attrName>
                                        </p:attrNameLst>
                                      </p:cBhvr>
                                      <p:rCtr x="6576" y="-9074"/>
                                    </p:animMotion>
                                  </p:childTnLst>
                                </p:cTn>
                              </p:par>
                              <p:par>
                                <p:cTn id="205" presetID="10" presetClass="entr" presetSubtype="0" repeatCount="indefinite" fill="hold" grpId="0" nodeType="withEffect">
                                  <p:stCondLst>
                                    <p:cond delay="0"/>
                                  </p:stCondLst>
                                  <p:childTnLst>
                                    <p:set>
                                      <p:cBhvr>
                                        <p:cTn id="206" dur="1" fill="hold">
                                          <p:stCondLst>
                                            <p:cond delay="0"/>
                                          </p:stCondLst>
                                        </p:cTn>
                                        <p:tgtEl>
                                          <p:spTgt spid="72"/>
                                        </p:tgtEl>
                                        <p:attrNameLst>
                                          <p:attrName>style.visibility</p:attrName>
                                        </p:attrNameLst>
                                      </p:cBhvr>
                                      <p:to>
                                        <p:strVal val="visible"/>
                                      </p:to>
                                    </p:set>
                                    <p:animEffect transition="out" filter="fade">
                                      <p:cBhvr additive="base" accumulate="none">
                                        <p:cTn id="207" dur="336" fill="hold">
                                          <p:stCondLst>
                                            <p:cond delay="2355"/>
                                          </p:stCondLst>
                                        </p:cTn>
                                        <p:tgtEl>
                                          <p:spTgt spid="72"/>
                                        </p:tgtEl>
                                      </p:cBhvr>
                                    </p:animEffect>
                                    <p:animEffect transition="in" filter="fade">
                                      <p:cBhvr additive="base" accumulate="none">
                                        <p:cTn id="208" dur="336" fill="hold">
                                          <p:stCondLst>
                                            <p:cond delay="0"/>
                                          </p:stCondLst>
                                        </p:cTn>
                                        <p:tgtEl>
                                          <p:spTgt spid="72"/>
                                        </p:tgtEl>
                                      </p:cBhvr>
                                    </p:animEffect>
                                    <p:set>
                                      <p:cBhvr additive="base" accumulate="none">
                                        <p:cTn id="209" dur="1" fill="hold">
                                          <p:stCondLst>
                                            <p:cond delay="2690"/>
                                          </p:stCondLst>
                                        </p:cTn>
                                        <p:tgtEl>
                                          <p:spTgt spid="72"/>
                                        </p:tgtEl>
                                        <p:attrNameLst>
                                          <p:attrName>style.visibility</p:attrName>
                                        </p:attrNameLst>
                                      </p:cBhvr>
                                      <p:to>
                                        <p:strVal val="hidden"/>
                                      </p:to>
                                    </p:set>
                                    <p:set>
                                      <p:cBhvr additive="base" accumulate="none">
                                        <p:cTn id="210" dur="3095" fill="hold">
                                          <p:stCondLst>
                                            <p:cond delay="0"/>
                                          </p:stCondLst>
                                        </p:cTn>
                                        <p:tgtEl>
                                          <p:spTgt spid="72"/>
                                        </p:tgtEl>
                                        <p:attrNameLst>
                                          <p:attrName/>
                                        </p:attrNameLst>
                                      </p:cBhvr>
                                      <p:to>
                                        <p:strVal val=""/>
                                      </p:to>
                                    </p:set>
                                  </p:childTnLst>
                                </p:cTn>
                              </p:par>
                              <p:par>
                                <p:cTn id="211" presetID="0" presetClass="path" presetSubtype="0" repeatCount="indefinite" fill="hold" grpId="1" nodeType="withEffect">
                                  <p:stCondLst>
                                    <p:cond delay="0"/>
                                  </p:stCondLst>
                                  <p:childTnLst>
                                    <p:animMotion origin="layout" path="M -0.00013 -0.00023 C 0.09909 -0.0574 0.07318 0.02848 0.16263 -0.03726 " pathEditMode="relative" rAng="0" ptsTypes="AA">
                                      <p:cBhvr>
                                        <p:cTn id="212" dur="3846" fill="hold"/>
                                        <p:tgtEl>
                                          <p:spTgt spid="72"/>
                                        </p:tgtEl>
                                        <p:attrNameLst>
                                          <p:attrName>ppt_x</p:attrName>
                                          <p:attrName>ppt_y</p:attrName>
                                        </p:attrNameLst>
                                      </p:cBhvr>
                                      <p:rCtr x="8138" y="-1852"/>
                                    </p:animMotion>
                                  </p:childTnLst>
                                </p:cTn>
                              </p:par>
                              <p:par>
                                <p:cTn id="213" presetID="10" presetClass="entr" presetSubtype="0" repeatCount="indefinite" fill="hold" grpId="0" nodeType="withEffect">
                                  <p:stCondLst>
                                    <p:cond delay="0"/>
                                  </p:stCondLst>
                                  <p:childTnLst>
                                    <p:set>
                                      <p:cBhvr>
                                        <p:cTn id="214" dur="1" fill="hold">
                                          <p:stCondLst>
                                            <p:cond delay="0"/>
                                          </p:stCondLst>
                                        </p:cTn>
                                        <p:tgtEl>
                                          <p:spTgt spid="73"/>
                                        </p:tgtEl>
                                        <p:attrNameLst>
                                          <p:attrName>style.visibility</p:attrName>
                                        </p:attrNameLst>
                                      </p:cBhvr>
                                      <p:to>
                                        <p:strVal val="visible"/>
                                      </p:to>
                                    </p:set>
                                    <p:animEffect transition="out" filter="fade">
                                      <p:cBhvr additive="base" accumulate="none">
                                        <p:cTn id="215" dur="364" fill="hold">
                                          <p:stCondLst>
                                            <p:cond delay="2545"/>
                                          </p:stCondLst>
                                        </p:cTn>
                                        <p:tgtEl>
                                          <p:spTgt spid="73"/>
                                        </p:tgtEl>
                                      </p:cBhvr>
                                    </p:animEffect>
                                    <p:animEffect transition="in" filter="fade">
                                      <p:cBhvr additive="base" accumulate="none">
                                        <p:cTn id="216" dur="364" fill="hold">
                                          <p:stCondLst>
                                            <p:cond delay="0"/>
                                          </p:stCondLst>
                                        </p:cTn>
                                        <p:tgtEl>
                                          <p:spTgt spid="73"/>
                                        </p:tgtEl>
                                      </p:cBhvr>
                                    </p:animEffect>
                                    <p:set>
                                      <p:cBhvr additive="base" accumulate="none">
                                        <p:cTn id="217" dur="1" fill="hold">
                                          <p:stCondLst>
                                            <p:cond delay="2907"/>
                                          </p:stCondLst>
                                        </p:cTn>
                                        <p:tgtEl>
                                          <p:spTgt spid="73"/>
                                        </p:tgtEl>
                                        <p:attrNameLst>
                                          <p:attrName>style.visibility</p:attrName>
                                        </p:attrNameLst>
                                      </p:cBhvr>
                                      <p:to>
                                        <p:strVal val="hidden"/>
                                      </p:to>
                                    </p:set>
                                    <p:set>
                                      <p:cBhvr additive="base" accumulate="none">
                                        <p:cTn id="218" dur="3345" fill="hold">
                                          <p:stCondLst>
                                            <p:cond delay="0"/>
                                          </p:stCondLst>
                                        </p:cTn>
                                        <p:tgtEl>
                                          <p:spTgt spid="73"/>
                                        </p:tgtEl>
                                        <p:attrNameLst>
                                          <p:attrName/>
                                        </p:attrNameLst>
                                      </p:cBhvr>
                                      <p:to>
                                        <p:strVal val=""/>
                                      </p:to>
                                    </p:set>
                                  </p:childTnLst>
                                </p:cTn>
                              </p:par>
                              <p:par>
                                <p:cTn id="219"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220" dur="3444" fill="hold"/>
                                        <p:tgtEl>
                                          <p:spTgt spid="73"/>
                                        </p:tgtEl>
                                        <p:attrNameLst>
                                          <p:attrName>ppt_x</p:attrName>
                                          <p:attrName>ppt_y</p:attrName>
                                        </p:attrNameLst>
                                      </p:cBhvr>
                                      <p:rCtr x="6680" y="-14560"/>
                                    </p:animMotion>
                                  </p:childTnLst>
                                </p:cTn>
                              </p:par>
                              <p:par>
                                <p:cTn id="221" presetID="10" presetClass="entr" presetSubtype="0" repeatCount="indefinite" fill="hold" grpId="0" nodeType="withEffect">
                                  <p:stCondLst>
                                    <p:cond delay="0"/>
                                  </p:stCondLst>
                                  <p:childTnLst>
                                    <p:set>
                                      <p:cBhvr>
                                        <p:cTn id="222" dur="1" fill="hold">
                                          <p:stCondLst>
                                            <p:cond delay="0"/>
                                          </p:stCondLst>
                                        </p:cTn>
                                        <p:tgtEl>
                                          <p:spTgt spid="74"/>
                                        </p:tgtEl>
                                        <p:attrNameLst>
                                          <p:attrName>style.visibility</p:attrName>
                                        </p:attrNameLst>
                                      </p:cBhvr>
                                      <p:to>
                                        <p:strVal val="visible"/>
                                      </p:to>
                                    </p:set>
                                    <p:animEffect transition="out" filter="fade">
                                      <p:cBhvr additive="base" accumulate="none">
                                        <p:cTn id="223" dur="250" fill="hold">
                                          <p:stCondLst>
                                            <p:cond delay="1750"/>
                                          </p:stCondLst>
                                        </p:cTn>
                                        <p:tgtEl>
                                          <p:spTgt spid="74"/>
                                        </p:tgtEl>
                                      </p:cBhvr>
                                    </p:animEffect>
                                    <p:animEffect transition="in" filter="fade">
                                      <p:cBhvr additive="base" accumulate="none">
                                        <p:cTn id="224" dur="250" fill="hold">
                                          <p:stCondLst>
                                            <p:cond delay="0"/>
                                          </p:stCondLst>
                                        </p:cTn>
                                        <p:tgtEl>
                                          <p:spTgt spid="74"/>
                                        </p:tgtEl>
                                      </p:cBhvr>
                                    </p:animEffect>
                                    <p:set>
                                      <p:cBhvr additive="base" accumulate="none">
                                        <p:cTn id="225" dur="1" fill="hold">
                                          <p:stCondLst>
                                            <p:cond delay="1999"/>
                                          </p:stCondLst>
                                        </p:cTn>
                                        <p:tgtEl>
                                          <p:spTgt spid="74"/>
                                        </p:tgtEl>
                                        <p:attrNameLst>
                                          <p:attrName>style.visibility</p:attrName>
                                        </p:attrNameLst>
                                      </p:cBhvr>
                                      <p:to>
                                        <p:strVal val="hidden"/>
                                      </p:to>
                                    </p:set>
                                    <p:set>
                                      <p:cBhvr additive="base" accumulate="none">
                                        <p:cTn id="226" dur="2300" fill="hold">
                                          <p:stCondLst>
                                            <p:cond delay="0"/>
                                          </p:stCondLst>
                                        </p:cTn>
                                        <p:tgtEl>
                                          <p:spTgt spid="74"/>
                                        </p:tgtEl>
                                        <p:attrNameLst>
                                          <p:attrName/>
                                        </p:attrNameLst>
                                      </p:cBhvr>
                                      <p:to>
                                        <p:strVal val=""/>
                                      </p:to>
                                    </p:set>
                                  </p:childTnLst>
                                </p:cTn>
                              </p:par>
                              <p:par>
                                <p:cTn id="227" presetID="0" presetClass="path" presetSubtype="0" repeatCount="indefinite" fill="hold" grpId="1" nodeType="withEffect">
                                  <p:stCondLst>
                                    <p:cond delay="0"/>
                                  </p:stCondLst>
                                  <p:childTnLst>
                                    <p:animMotion origin="layout" path="M 1.66667E-6 -2.59259E-6 C 0.07122 -0.04398 0.06237 -0.16273 0.0901 -0.27847 " pathEditMode="relative" rAng="0" ptsTypes="AA">
                                      <p:cBhvr>
                                        <p:cTn id="228" dur="2300" fill="hold"/>
                                        <p:tgtEl>
                                          <p:spTgt spid="74"/>
                                        </p:tgtEl>
                                        <p:attrNameLst>
                                          <p:attrName>ppt_x</p:attrName>
                                          <p:attrName>ppt_y</p:attrName>
                                        </p:attrNameLst>
                                      </p:cBhvr>
                                      <p:rCtr x="4505" y="-13935"/>
                                    </p:animMotion>
                                  </p:childTnLst>
                                </p:cTn>
                              </p:par>
                              <p:par>
                                <p:cTn id="229" presetID="10" presetClass="entr" presetSubtype="0" repeatCount="indefinite" fill="hold" grpId="0" nodeType="withEffect">
                                  <p:stCondLst>
                                    <p:cond delay="0"/>
                                  </p:stCondLst>
                                  <p:childTnLst>
                                    <p:set>
                                      <p:cBhvr>
                                        <p:cTn id="230" dur="1" fill="hold">
                                          <p:stCondLst>
                                            <p:cond delay="0"/>
                                          </p:stCondLst>
                                        </p:cTn>
                                        <p:tgtEl>
                                          <p:spTgt spid="75"/>
                                        </p:tgtEl>
                                        <p:attrNameLst>
                                          <p:attrName>style.visibility</p:attrName>
                                        </p:attrNameLst>
                                      </p:cBhvr>
                                      <p:to>
                                        <p:strVal val="visible"/>
                                      </p:to>
                                    </p:set>
                                    <p:animEffect transition="out" filter="fade">
                                      <p:cBhvr additive="base" accumulate="none">
                                        <p:cTn id="231" dur="250" fill="hold">
                                          <p:stCondLst>
                                            <p:cond delay="1750"/>
                                          </p:stCondLst>
                                        </p:cTn>
                                        <p:tgtEl>
                                          <p:spTgt spid="75"/>
                                        </p:tgtEl>
                                      </p:cBhvr>
                                    </p:animEffect>
                                    <p:animEffect transition="in" filter="fade">
                                      <p:cBhvr additive="base" accumulate="none">
                                        <p:cTn id="232" dur="250" fill="hold">
                                          <p:stCondLst>
                                            <p:cond delay="0"/>
                                          </p:stCondLst>
                                        </p:cTn>
                                        <p:tgtEl>
                                          <p:spTgt spid="75"/>
                                        </p:tgtEl>
                                      </p:cBhvr>
                                    </p:animEffect>
                                    <p:set>
                                      <p:cBhvr additive="base" accumulate="none">
                                        <p:cTn id="233" dur="1" fill="hold">
                                          <p:stCondLst>
                                            <p:cond delay="1999"/>
                                          </p:stCondLst>
                                        </p:cTn>
                                        <p:tgtEl>
                                          <p:spTgt spid="75"/>
                                        </p:tgtEl>
                                        <p:attrNameLst>
                                          <p:attrName>style.visibility</p:attrName>
                                        </p:attrNameLst>
                                      </p:cBhvr>
                                      <p:to>
                                        <p:strVal val="hidden"/>
                                      </p:to>
                                    </p:set>
                                    <p:set>
                                      <p:cBhvr additive="base" accumulate="none">
                                        <p:cTn id="234" dur="2300" fill="hold">
                                          <p:stCondLst>
                                            <p:cond delay="0"/>
                                          </p:stCondLst>
                                        </p:cTn>
                                        <p:tgtEl>
                                          <p:spTgt spid="75"/>
                                        </p:tgtEl>
                                        <p:attrNameLst>
                                          <p:attrName/>
                                        </p:attrNameLst>
                                      </p:cBhvr>
                                      <p:to>
                                        <p:strVal val=""/>
                                      </p:to>
                                    </p:set>
                                  </p:childTnLst>
                                </p:cTn>
                              </p:par>
                              <p:par>
                                <p:cTn id="235" presetID="0" presetClass="path" presetSubtype="0" repeatCount="indefinite" fill="hold" grpId="1" nodeType="withEffect">
                                  <p:stCondLst>
                                    <p:cond delay="0"/>
                                  </p:stCondLst>
                                  <p:childTnLst>
                                    <p:animMotion origin="layout" path="M 4.16667E-6 4.44444E-6 C -0.01133 -0.10579 -0.06198 -0.1845 -0.00769 -0.31459 " pathEditMode="relative" rAng="0" ptsTypes="AA">
                                      <p:cBhvr>
                                        <p:cTn id="236" dur="2300" fill="hold"/>
                                        <p:tgtEl>
                                          <p:spTgt spid="75"/>
                                        </p:tgtEl>
                                        <p:attrNameLst>
                                          <p:attrName>ppt_x</p:attrName>
                                          <p:attrName>ppt_y</p:attrName>
                                        </p:attrNameLst>
                                      </p:cBhvr>
                                      <p:rCtr x="-1628" y="-15741"/>
                                    </p:animMotion>
                                  </p:childTnLst>
                                </p:cTn>
                              </p:par>
                              <p:par>
                                <p:cTn id="237" presetID="10" presetClass="entr" presetSubtype="0" repeatCount="indefinite" fill="hold" grpId="0" nodeType="withEffect">
                                  <p:stCondLst>
                                    <p:cond delay="0"/>
                                  </p:stCondLst>
                                  <p:childTnLst>
                                    <p:set>
                                      <p:cBhvr>
                                        <p:cTn id="238" dur="1" fill="hold">
                                          <p:stCondLst>
                                            <p:cond delay="0"/>
                                          </p:stCondLst>
                                        </p:cTn>
                                        <p:tgtEl>
                                          <p:spTgt spid="76"/>
                                        </p:tgtEl>
                                        <p:attrNameLst>
                                          <p:attrName>style.visibility</p:attrName>
                                        </p:attrNameLst>
                                      </p:cBhvr>
                                      <p:to>
                                        <p:strVal val="visible"/>
                                      </p:to>
                                    </p:set>
                                    <p:animEffect transition="out" filter="fade">
                                      <p:cBhvr additive="base" accumulate="none">
                                        <p:cTn id="239" dur="250" fill="hold">
                                          <p:stCondLst>
                                            <p:cond delay="1750"/>
                                          </p:stCondLst>
                                        </p:cTn>
                                        <p:tgtEl>
                                          <p:spTgt spid="76"/>
                                        </p:tgtEl>
                                      </p:cBhvr>
                                    </p:animEffect>
                                    <p:animEffect transition="in" filter="fade">
                                      <p:cBhvr additive="base" accumulate="none">
                                        <p:cTn id="240" dur="250" fill="hold">
                                          <p:stCondLst>
                                            <p:cond delay="0"/>
                                          </p:stCondLst>
                                        </p:cTn>
                                        <p:tgtEl>
                                          <p:spTgt spid="76"/>
                                        </p:tgtEl>
                                      </p:cBhvr>
                                    </p:animEffect>
                                    <p:set>
                                      <p:cBhvr additive="base" accumulate="none">
                                        <p:cTn id="241" dur="1" fill="hold">
                                          <p:stCondLst>
                                            <p:cond delay="1999"/>
                                          </p:stCondLst>
                                        </p:cTn>
                                        <p:tgtEl>
                                          <p:spTgt spid="76"/>
                                        </p:tgtEl>
                                        <p:attrNameLst>
                                          <p:attrName>style.visibility</p:attrName>
                                        </p:attrNameLst>
                                      </p:cBhvr>
                                      <p:to>
                                        <p:strVal val="hidden"/>
                                      </p:to>
                                    </p:set>
                                    <p:set>
                                      <p:cBhvr additive="base" accumulate="none">
                                        <p:cTn id="242" dur="2300" fill="hold">
                                          <p:stCondLst>
                                            <p:cond delay="0"/>
                                          </p:stCondLst>
                                        </p:cTn>
                                        <p:tgtEl>
                                          <p:spTgt spid="76"/>
                                        </p:tgtEl>
                                        <p:attrNameLst>
                                          <p:attrName/>
                                        </p:attrNameLst>
                                      </p:cBhvr>
                                      <p:to>
                                        <p:strVal val=""/>
                                      </p:to>
                                    </p:set>
                                  </p:childTnLst>
                                </p:cTn>
                              </p:par>
                              <p:par>
                                <p:cTn id="243" presetID="0" presetClass="path" presetSubtype="0" repeatCount="indefinite" fill="hold" grpId="1" nodeType="withEffect">
                                  <p:stCondLst>
                                    <p:cond delay="0"/>
                                  </p:stCondLst>
                                  <p:childTnLst>
                                    <p:animMotion origin="layout" path="M -0.00013 -7.40741E-7 C 0.06472 -0.13542 0.07709 -0.05139 0.13151 -0.18125 " pathEditMode="relative" rAng="0" ptsTypes="AA">
                                      <p:cBhvr>
                                        <p:cTn id="244" dur="2300" fill="hold"/>
                                        <p:tgtEl>
                                          <p:spTgt spid="76"/>
                                        </p:tgtEl>
                                        <p:attrNameLst>
                                          <p:attrName>ppt_x</p:attrName>
                                          <p:attrName>ppt_y</p:attrName>
                                        </p:attrNameLst>
                                      </p:cBhvr>
                                      <p:rCtr x="6589" y="-9074"/>
                                    </p:animMotion>
                                  </p:childTnLst>
                                </p:cTn>
                              </p:par>
                              <p:par>
                                <p:cTn id="245" presetID="10" presetClass="entr" presetSubtype="0" repeatCount="indefinite" fill="hold" grpId="0" nodeType="withEffect">
                                  <p:stCondLst>
                                    <p:cond delay="0"/>
                                  </p:stCondLst>
                                  <p:childTnLst>
                                    <p:set>
                                      <p:cBhvr>
                                        <p:cTn id="246" dur="1" fill="hold">
                                          <p:stCondLst>
                                            <p:cond delay="0"/>
                                          </p:stCondLst>
                                        </p:cTn>
                                        <p:tgtEl>
                                          <p:spTgt spid="77"/>
                                        </p:tgtEl>
                                        <p:attrNameLst>
                                          <p:attrName>style.visibility</p:attrName>
                                        </p:attrNameLst>
                                      </p:cBhvr>
                                      <p:to>
                                        <p:strVal val="visible"/>
                                      </p:to>
                                    </p:set>
                                    <p:animEffect transition="out" filter="fade">
                                      <p:cBhvr additive="base" accumulate="none">
                                        <p:cTn id="247" dur="250" fill="hold">
                                          <p:stCondLst>
                                            <p:cond delay="1750"/>
                                          </p:stCondLst>
                                        </p:cTn>
                                        <p:tgtEl>
                                          <p:spTgt spid="77"/>
                                        </p:tgtEl>
                                      </p:cBhvr>
                                    </p:animEffect>
                                    <p:animEffect transition="in" filter="fade">
                                      <p:cBhvr additive="base" accumulate="none">
                                        <p:cTn id="248" dur="250" fill="hold">
                                          <p:stCondLst>
                                            <p:cond delay="0"/>
                                          </p:stCondLst>
                                        </p:cTn>
                                        <p:tgtEl>
                                          <p:spTgt spid="77"/>
                                        </p:tgtEl>
                                      </p:cBhvr>
                                    </p:animEffect>
                                    <p:set>
                                      <p:cBhvr additive="base" accumulate="none">
                                        <p:cTn id="249" dur="1" fill="hold">
                                          <p:stCondLst>
                                            <p:cond delay="1999"/>
                                          </p:stCondLst>
                                        </p:cTn>
                                        <p:tgtEl>
                                          <p:spTgt spid="77"/>
                                        </p:tgtEl>
                                        <p:attrNameLst>
                                          <p:attrName>style.visibility</p:attrName>
                                        </p:attrNameLst>
                                      </p:cBhvr>
                                      <p:to>
                                        <p:strVal val="hidden"/>
                                      </p:to>
                                    </p:set>
                                    <p:set>
                                      <p:cBhvr additive="base" accumulate="none">
                                        <p:cTn id="250" dur="2300" fill="hold">
                                          <p:stCondLst>
                                            <p:cond delay="0"/>
                                          </p:stCondLst>
                                        </p:cTn>
                                        <p:tgtEl>
                                          <p:spTgt spid="77"/>
                                        </p:tgtEl>
                                        <p:attrNameLst>
                                          <p:attrName/>
                                        </p:attrNameLst>
                                      </p:cBhvr>
                                      <p:to>
                                        <p:strVal val=""/>
                                      </p:to>
                                    </p:set>
                                  </p:childTnLst>
                                </p:cTn>
                              </p:par>
                              <p:par>
                                <p:cTn id="251"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252" dur="2300" fill="hold"/>
                                        <p:tgtEl>
                                          <p:spTgt spid="77"/>
                                        </p:tgtEl>
                                        <p:attrNameLst>
                                          <p:attrName>ppt_x</p:attrName>
                                          <p:attrName>ppt_y</p:attrName>
                                        </p:attrNameLst>
                                      </p:cBhvr>
                                      <p:rCtr x="9922" y="-7060"/>
                                    </p:animMotion>
                                  </p:childTnLst>
                                </p:cTn>
                              </p:par>
                              <p:par>
                                <p:cTn id="253" presetID="10" presetClass="entr" presetSubtype="0" repeatCount="indefinite" fill="hold" grpId="0" nodeType="withEffect">
                                  <p:stCondLst>
                                    <p:cond delay="0"/>
                                  </p:stCondLst>
                                  <p:childTnLst>
                                    <p:set>
                                      <p:cBhvr>
                                        <p:cTn id="254" dur="1" fill="hold">
                                          <p:stCondLst>
                                            <p:cond delay="0"/>
                                          </p:stCondLst>
                                        </p:cTn>
                                        <p:tgtEl>
                                          <p:spTgt spid="78"/>
                                        </p:tgtEl>
                                        <p:attrNameLst>
                                          <p:attrName>style.visibility</p:attrName>
                                        </p:attrNameLst>
                                      </p:cBhvr>
                                      <p:to>
                                        <p:strVal val="visible"/>
                                      </p:to>
                                    </p:set>
                                    <p:animEffect transition="out" filter="fade">
                                      <p:cBhvr additive="base" accumulate="none">
                                        <p:cTn id="255" dur="250" fill="hold">
                                          <p:stCondLst>
                                            <p:cond delay="1750"/>
                                          </p:stCondLst>
                                        </p:cTn>
                                        <p:tgtEl>
                                          <p:spTgt spid="78"/>
                                        </p:tgtEl>
                                      </p:cBhvr>
                                    </p:animEffect>
                                    <p:animEffect transition="in" filter="fade">
                                      <p:cBhvr additive="base" accumulate="none">
                                        <p:cTn id="256" dur="250" fill="hold">
                                          <p:stCondLst>
                                            <p:cond delay="0"/>
                                          </p:stCondLst>
                                        </p:cTn>
                                        <p:tgtEl>
                                          <p:spTgt spid="78"/>
                                        </p:tgtEl>
                                      </p:cBhvr>
                                    </p:animEffect>
                                    <p:set>
                                      <p:cBhvr additive="base" accumulate="none">
                                        <p:cTn id="257" dur="1" fill="hold">
                                          <p:stCondLst>
                                            <p:cond delay="1999"/>
                                          </p:stCondLst>
                                        </p:cTn>
                                        <p:tgtEl>
                                          <p:spTgt spid="78"/>
                                        </p:tgtEl>
                                        <p:attrNameLst>
                                          <p:attrName>style.visibility</p:attrName>
                                        </p:attrNameLst>
                                      </p:cBhvr>
                                      <p:to>
                                        <p:strVal val="hidden"/>
                                      </p:to>
                                    </p:set>
                                    <p:set>
                                      <p:cBhvr additive="base" accumulate="none">
                                        <p:cTn id="258" dur="2300" fill="hold">
                                          <p:stCondLst>
                                            <p:cond delay="0"/>
                                          </p:stCondLst>
                                        </p:cTn>
                                        <p:tgtEl>
                                          <p:spTgt spid="78"/>
                                        </p:tgtEl>
                                        <p:attrNameLst>
                                          <p:attrName/>
                                        </p:attrNameLst>
                                      </p:cBhvr>
                                      <p:to>
                                        <p:strVal val=""/>
                                      </p:to>
                                    </p:set>
                                  </p:childTnLst>
                                </p:cTn>
                              </p:par>
                              <p:par>
                                <p:cTn id="259" presetID="0" presetClass="path" presetSubtype="0" repeatCount="indefinite" fill="hold" grpId="1" nodeType="withEffect">
                                  <p:stCondLst>
                                    <p:cond delay="0"/>
                                  </p:stCondLst>
                                  <p:childTnLst>
                                    <p:animMotion origin="layout" path="M -0.00013 -0.00023 C 0.09909 -0.0574 0.07318 0.02847 0.16263 -0.03727 " pathEditMode="relative" rAng="0" ptsTypes="AA">
                                      <p:cBhvr>
                                        <p:cTn id="260" dur="2300" fill="hold"/>
                                        <p:tgtEl>
                                          <p:spTgt spid="78"/>
                                        </p:tgtEl>
                                        <p:attrNameLst>
                                          <p:attrName>ppt_x</p:attrName>
                                          <p:attrName>ppt_y</p:attrName>
                                        </p:attrNameLst>
                                      </p:cBhvr>
                                      <p:rCtr x="8138" y="-1852"/>
                                    </p:animMotion>
                                  </p:childTnLst>
                                </p:cTn>
                              </p:par>
                              <p:par>
                                <p:cTn id="261" presetID="10" presetClass="entr" presetSubtype="0" repeatCount="indefinite" fill="hold" grpId="0" nodeType="withEffect">
                                  <p:stCondLst>
                                    <p:cond delay="0"/>
                                  </p:stCondLst>
                                  <p:childTnLst>
                                    <p:set>
                                      <p:cBhvr>
                                        <p:cTn id="262" dur="1" fill="hold">
                                          <p:stCondLst>
                                            <p:cond delay="0"/>
                                          </p:stCondLst>
                                        </p:cTn>
                                        <p:tgtEl>
                                          <p:spTgt spid="79"/>
                                        </p:tgtEl>
                                        <p:attrNameLst>
                                          <p:attrName>style.visibility</p:attrName>
                                        </p:attrNameLst>
                                      </p:cBhvr>
                                      <p:to>
                                        <p:strVal val="visible"/>
                                      </p:to>
                                    </p:set>
                                    <p:animEffect transition="out" filter="fade">
                                      <p:cBhvr additive="base" accumulate="none">
                                        <p:cTn id="263" dur="250" fill="hold">
                                          <p:stCondLst>
                                            <p:cond delay="1750"/>
                                          </p:stCondLst>
                                        </p:cTn>
                                        <p:tgtEl>
                                          <p:spTgt spid="79"/>
                                        </p:tgtEl>
                                      </p:cBhvr>
                                    </p:animEffect>
                                    <p:animEffect transition="in" filter="fade">
                                      <p:cBhvr additive="base" accumulate="none">
                                        <p:cTn id="264" dur="250" fill="hold">
                                          <p:stCondLst>
                                            <p:cond delay="0"/>
                                          </p:stCondLst>
                                        </p:cTn>
                                        <p:tgtEl>
                                          <p:spTgt spid="79"/>
                                        </p:tgtEl>
                                      </p:cBhvr>
                                    </p:animEffect>
                                    <p:set>
                                      <p:cBhvr additive="base" accumulate="none">
                                        <p:cTn id="265" dur="1" fill="hold">
                                          <p:stCondLst>
                                            <p:cond delay="1999"/>
                                          </p:stCondLst>
                                        </p:cTn>
                                        <p:tgtEl>
                                          <p:spTgt spid="79"/>
                                        </p:tgtEl>
                                        <p:attrNameLst>
                                          <p:attrName>style.visibility</p:attrName>
                                        </p:attrNameLst>
                                      </p:cBhvr>
                                      <p:to>
                                        <p:strVal val="hidden"/>
                                      </p:to>
                                    </p:set>
                                    <p:set>
                                      <p:cBhvr additive="base" accumulate="none">
                                        <p:cTn id="266" dur="2300" fill="hold">
                                          <p:stCondLst>
                                            <p:cond delay="0"/>
                                          </p:stCondLst>
                                        </p:cTn>
                                        <p:tgtEl>
                                          <p:spTgt spid="79"/>
                                        </p:tgtEl>
                                        <p:attrNameLst>
                                          <p:attrName/>
                                        </p:attrNameLst>
                                      </p:cBhvr>
                                      <p:to>
                                        <p:strVal val=""/>
                                      </p:to>
                                    </p:set>
                                  </p:childTnLst>
                                </p:cTn>
                              </p:par>
                              <p:par>
                                <p:cTn id="267" presetID="0" presetClass="path" presetSubtype="0" repeatCount="indefinite" fill="hold" grpId="1" nodeType="withEffect">
                                  <p:stCondLst>
                                    <p:cond delay="0"/>
                                  </p:stCondLst>
                                  <p:childTnLst>
                                    <p:animMotion origin="layout" path="M -3.125E-6 0 C 0.00378 -0.22477 0.15391 -0.14306 0.13373 -0.2912 " pathEditMode="relative" rAng="0" ptsTypes="AA">
                                      <p:cBhvr>
                                        <p:cTn id="268" dur="2300" fill="hold"/>
                                        <p:tgtEl>
                                          <p:spTgt spid="79"/>
                                        </p:tgtEl>
                                        <p:attrNameLst>
                                          <p:attrName>ppt_x</p:attrName>
                                          <p:attrName>ppt_y</p:attrName>
                                        </p:attrNameLst>
                                      </p:cBhvr>
                                      <p:rCtr x="6771" y="-14560"/>
                                    </p:animMotion>
                                  </p:childTnLst>
                                </p:cTn>
                              </p:par>
                              <p:par>
                                <p:cTn id="269" presetID="10" presetClass="entr" presetSubtype="0" repeatCount="indefinite" fill="hold" grpId="0" nodeType="withEffect">
                                  <p:stCondLst>
                                    <p:cond delay="0"/>
                                  </p:stCondLst>
                                  <p:childTnLst>
                                    <p:set>
                                      <p:cBhvr>
                                        <p:cTn id="270" dur="1" fill="hold">
                                          <p:stCondLst>
                                            <p:cond delay="0"/>
                                          </p:stCondLst>
                                        </p:cTn>
                                        <p:tgtEl>
                                          <p:spTgt spid="80"/>
                                        </p:tgtEl>
                                        <p:attrNameLst>
                                          <p:attrName>style.visibility</p:attrName>
                                        </p:attrNameLst>
                                      </p:cBhvr>
                                      <p:to>
                                        <p:strVal val="visible"/>
                                      </p:to>
                                    </p:set>
                                    <p:animEffect transition="out" filter="fade">
                                      <p:cBhvr additive="base" accumulate="none">
                                        <p:cTn id="271" dur="250" fill="hold">
                                          <p:stCondLst>
                                            <p:cond delay="1750"/>
                                          </p:stCondLst>
                                        </p:cTn>
                                        <p:tgtEl>
                                          <p:spTgt spid="80"/>
                                        </p:tgtEl>
                                      </p:cBhvr>
                                    </p:animEffect>
                                    <p:animEffect transition="in" filter="fade">
                                      <p:cBhvr additive="base" accumulate="none">
                                        <p:cTn id="272" dur="250" fill="hold">
                                          <p:stCondLst>
                                            <p:cond delay="0"/>
                                          </p:stCondLst>
                                        </p:cTn>
                                        <p:tgtEl>
                                          <p:spTgt spid="80"/>
                                        </p:tgtEl>
                                      </p:cBhvr>
                                    </p:animEffect>
                                    <p:set>
                                      <p:cBhvr additive="base" accumulate="none">
                                        <p:cTn id="273" dur="1" fill="hold">
                                          <p:stCondLst>
                                            <p:cond delay="1999"/>
                                          </p:stCondLst>
                                        </p:cTn>
                                        <p:tgtEl>
                                          <p:spTgt spid="80"/>
                                        </p:tgtEl>
                                        <p:attrNameLst>
                                          <p:attrName>style.visibility</p:attrName>
                                        </p:attrNameLst>
                                      </p:cBhvr>
                                      <p:to>
                                        <p:strVal val="hidden"/>
                                      </p:to>
                                    </p:set>
                                    <p:set>
                                      <p:cBhvr additive="base" accumulate="none">
                                        <p:cTn id="274" dur="2300" fill="hold">
                                          <p:stCondLst>
                                            <p:cond delay="0"/>
                                          </p:stCondLst>
                                        </p:cTn>
                                        <p:tgtEl>
                                          <p:spTgt spid="80"/>
                                        </p:tgtEl>
                                        <p:attrNameLst>
                                          <p:attrName/>
                                        </p:attrNameLst>
                                      </p:cBhvr>
                                      <p:to>
                                        <p:strVal val=""/>
                                      </p:to>
                                    </p:set>
                                  </p:childTnLst>
                                </p:cTn>
                              </p:par>
                              <p:par>
                                <p:cTn id="275" presetID="0" presetClass="path" presetSubtype="0" repeatCount="indefinite" fill="hold" grpId="1" nodeType="withEffect">
                                  <p:stCondLst>
                                    <p:cond delay="0"/>
                                  </p:stCondLst>
                                  <p:childTnLst>
                                    <p:animMotion origin="layout" path="M 6.25E-7 -2.59259E-6 C 0.03229 -0.19768 0.04193 -0.19838 0.13359 -0.2912 " pathEditMode="relative" rAng="0" ptsTypes="AA">
                                      <p:cBhvr>
                                        <p:cTn id="276" dur="2300" fill="hold"/>
                                        <p:tgtEl>
                                          <p:spTgt spid="80"/>
                                        </p:tgtEl>
                                        <p:attrNameLst>
                                          <p:attrName>ppt_x</p:attrName>
                                          <p:attrName>ppt_y</p:attrName>
                                        </p:attrNameLst>
                                      </p:cBhvr>
                                      <p:rCtr x="6680" y="-14560"/>
                                    </p:animMotion>
                                  </p:childTnLst>
                                </p:cTn>
                              </p:par>
                              <p:par>
                                <p:cTn id="277" presetID="10" presetClass="entr" presetSubtype="0" repeatCount="indefinite" fill="hold" grpId="0" nodeType="withEffect">
                                  <p:stCondLst>
                                    <p:cond delay="0"/>
                                  </p:stCondLst>
                                  <p:childTnLst>
                                    <p:set>
                                      <p:cBhvr>
                                        <p:cTn id="278" dur="1" fill="hold">
                                          <p:stCondLst>
                                            <p:cond delay="0"/>
                                          </p:stCondLst>
                                        </p:cTn>
                                        <p:tgtEl>
                                          <p:spTgt spid="81"/>
                                        </p:tgtEl>
                                        <p:attrNameLst>
                                          <p:attrName>style.visibility</p:attrName>
                                        </p:attrNameLst>
                                      </p:cBhvr>
                                      <p:to>
                                        <p:strVal val="visible"/>
                                      </p:to>
                                    </p:set>
                                    <p:animEffect transition="out" filter="fade">
                                      <p:cBhvr additive="base" accumulate="none">
                                        <p:cTn id="279" dur="250" fill="hold">
                                          <p:stCondLst>
                                            <p:cond delay="1750"/>
                                          </p:stCondLst>
                                        </p:cTn>
                                        <p:tgtEl>
                                          <p:spTgt spid="81"/>
                                        </p:tgtEl>
                                      </p:cBhvr>
                                    </p:animEffect>
                                    <p:animEffect transition="in" filter="fade">
                                      <p:cBhvr additive="base" accumulate="none">
                                        <p:cTn id="280" dur="250" fill="hold">
                                          <p:stCondLst>
                                            <p:cond delay="0"/>
                                          </p:stCondLst>
                                        </p:cTn>
                                        <p:tgtEl>
                                          <p:spTgt spid="81"/>
                                        </p:tgtEl>
                                      </p:cBhvr>
                                    </p:animEffect>
                                    <p:set>
                                      <p:cBhvr additive="base" accumulate="none">
                                        <p:cTn id="281" dur="1" fill="hold">
                                          <p:stCondLst>
                                            <p:cond delay="1999"/>
                                          </p:stCondLst>
                                        </p:cTn>
                                        <p:tgtEl>
                                          <p:spTgt spid="81"/>
                                        </p:tgtEl>
                                        <p:attrNameLst>
                                          <p:attrName>style.visibility</p:attrName>
                                        </p:attrNameLst>
                                      </p:cBhvr>
                                      <p:to>
                                        <p:strVal val="hidden"/>
                                      </p:to>
                                    </p:set>
                                    <p:set>
                                      <p:cBhvr additive="base" accumulate="none">
                                        <p:cTn id="282" dur="2300" fill="hold">
                                          <p:stCondLst>
                                            <p:cond delay="0"/>
                                          </p:stCondLst>
                                        </p:cTn>
                                        <p:tgtEl>
                                          <p:spTgt spid="81"/>
                                        </p:tgtEl>
                                        <p:attrNameLst>
                                          <p:attrName/>
                                        </p:attrNameLst>
                                      </p:cBhvr>
                                      <p:to>
                                        <p:strVal val=""/>
                                      </p:to>
                                    </p:set>
                                  </p:childTnLst>
                                </p:cTn>
                              </p:par>
                              <p:par>
                                <p:cTn id="283" presetID="0" presetClass="path" presetSubtype="0" repeatCount="indefinite" fill="hold" grpId="1" nodeType="withEffect">
                                  <p:stCondLst>
                                    <p:cond delay="0"/>
                                  </p:stCondLst>
                                  <p:childTnLst>
                                    <p:animMotion origin="layout" path="M 3.33333E-6 7.40741E-7 C 0.10703 -0.07315 0.10599 -0.1625 0.13359 -0.2912 " pathEditMode="relative" rAng="0" ptsTypes="AA">
                                      <p:cBhvr>
                                        <p:cTn id="284" dur="2300" fill="hold"/>
                                        <p:tgtEl>
                                          <p:spTgt spid="81"/>
                                        </p:tgtEl>
                                        <p:attrNameLst>
                                          <p:attrName>ppt_x</p:attrName>
                                          <p:attrName>ppt_y</p:attrName>
                                        </p:attrNameLst>
                                      </p:cBhvr>
                                      <p:rCtr x="6680" y="-14560"/>
                                    </p:animMotion>
                                  </p:childTnLst>
                                </p:cTn>
                              </p:par>
                              <p:par>
                                <p:cTn id="285" presetID="10" presetClass="entr" presetSubtype="0" repeatCount="indefinite" fill="hold" grpId="0" nodeType="withEffect">
                                  <p:stCondLst>
                                    <p:cond delay="0"/>
                                  </p:stCondLst>
                                  <p:childTnLst>
                                    <p:set>
                                      <p:cBhvr>
                                        <p:cTn id="286" dur="1" fill="hold">
                                          <p:stCondLst>
                                            <p:cond delay="0"/>
                                          </p:stCondLst>
                                        </p:cTn>
                                        <p:tgtEl>
                                          <p:spTgt spid="82"/>
                                        </p:tgtEl>
                                        <p:attrNameLst>
                                          <p:attrName>style.visibility</p:attrName>
                                        </p:attrNameLst>
                                      </p:cBhvr>
                                      <p:to>
                                        <p:strVal val="visible"/>
                                      </p:to>
                                    </p:set>
                                    <p:animEffect transition="out" filter="fade">
                                      <p:cBhvr additive="base" accumulate="none">
                                        <p:cTn id="287" dur="250" fill="hold">
                                          <p:stCondLst>
                                            <p:cond delay="1750"/>
                                          </p:stCondLst>
                                        </p:cTn>
                                        <p:tgtEl>
                                          <p:spTgt spid="82"/>
                                        </p:tgtEl>
                                      </p:cBhvr>
                                    </p:animEffect>
                                    <p:animEffect transition="in" filter="fade">
                                      <p:cBhvr additive="base" accumulate="none">
                                        <p:cTn id="288" dur="250" fill="hold">
                                          <p:stCondLst>
                                            <p:cond delay="0"/>
                                          </p:stCondLst>
                                        </p:cTn>
                                        <p:tgtEl>
                                          <p:spTgt spid="82"/>
                                        </p:tgtEl>
                                      </p:cBhvr>
                                    </p:animEffect>
                                    <p:set>
                                      <p:cBhvr additive="base" accumulate="none">
                                        <p:cTn id="289" dur="1" fill="hold">
                                          <p:stCondLst>
                                            <p:cond delay="1999"/>
                                          </p:stCondLst>
                                        </p:cTn>
                                        <p:tgtEl>
                                          <p:spTgt spid="82"/>
                                        </p:tgtEl>
                                        <p:attrNameLst>
                                          <p:attrName>style.visibility</p:attrName>
                                        </p:attrNameLst>
                                      </p:cBhvr>
                                      <p:to>
                                        <p:strVal val="hidden"/>
                                      </p:to>
                                    </p:set>
                                    <p:set>
                                      <p:cBhvr additive="base" accumulate="none">
                                        <p:cTn id="290" dur="2300" fill="hold">
                                          <p:stCondLst>
                                            <p:cond delay="0"/>
                                          </p:stCondLst>
                                        </p:cTn>
                                        <p:tgtEl>
                                          <p:spTgt spid="82"/>
                                        </p:tgtEl>
                                        <p:attrNameLst>
                                          <p:attrName/>
                                        </p:attrNameLst>
                                      </p:cBhvr>
                                      <p:to>
                                        <p:strVal val=""/>
                                      </p:to>
                                    </p:set>
                                  </p:childTnLst>
                                </p:cTn>
                              </p:par>
                              <p:par>
                                <p:cTn id="291" presetID="0" presetClass="path" presetSubtype="0" repeatCount="indefinite" fill="hold" grpId="1" nodeType="withEffect">
                                  <p:stCondLst>
                                    <p:cond delay="0"/>
                                  </p:stCondLst>
                                  <p:childTnLst>
                                    <p:animMotion origin="layout" path="M 4.375E-6 1.11022E-16 C 0.00104 -0.11574 -0.11797 -0.13287 -0.09037 -0.26157 " pathEditMode="relative" rAng="0" ptsTypes="AA">
                                      <p:cBhvr>
                                        <p:cTn id="292" dur="2300" fill="hold"/>
                                        <p:tgtEl>
                                          <p:spTgt spid="82"/>
                                        </p:tgtEl>
                                        <p:attrNameLst>
                                          <p:attrName>ppt_x</p:attrName>
                                          <p:attrName>ppt_y</p:attrName>
                                        </p:attrNameLst>
                                      </p:cBhvr>
                                      <p:rCtr x="-4727" y="-13079"/>
                                    </p:animMotion>
                                  </p:childTnLst>
                                </p:cTn>
                              </p:par>
                              <p:par>
                                <p:cTn id="293" presetID="10" presetClass="entr" presetSubtype="0" repeatCount="indefinite" fill="hold" grpId="0" nodeType="withEffect">
                                  <p:stCondLst>
                                    <p:cond delay="0"/>
                                  </p:stCondLst>
                                  <p:childTnLst>
                                    <p:set>
                                      <p:cBhvr>
                                        <p:cTn id="294" dur="1" fill="hold">
                                          <p:stCondLst>
                                            <p:cond delay="0"/>
                                          </p:stCondLst>
                                        </p:cTn>
                                        <p:tgtEl>
                                          <p:spTgt spid="84"/>
                                        </p:tgtEl>
                                        <p:attrNameLst>
                                          <p:attrName>style.visibility</p:attrName>
                                        </p:attrNameLst>
                                      </p:cBhvr>
                                      <p:to>
                                        <p:strVal val="visible"/>
                                      </p:to>
                                    </p:set>
                                    <p:animEffect transition="out" filter="fade">
                                      <p:cBhvr additive="base" accumulate="none">
                                        <p:cTn id="295" dur="316" fill="hold">
                                          <p:stCondLst>
                                            <p:cond delay="2213"/>
                                          </p:stCondLst>
                                        </p:cTn>
                                        <p:tgtEl>
                                          <p:spTgt spid="84"/>
                                        </p:tgtEl>
                                      </p:cBhvr>
                                    </p:animEffect>
                                    <p:animEffect transition="in" filter="fade">
                                      <p:cBhvr additive="base" accumulate="none">
                                        <p:cTn id="296" dur="316" fill="hold">
                                          <p:stCondLst>
                                            <p:cond delay="0"/>
                                          </p:stCondLst>
                                        </p:cTn>
                                        <p:tgtEl>
                                          <p:spTgt spid="84"/>
                                        </p:tgtEl>
                                      </p:cBhvr>
                                    </p:animEffect>
                                    <p:set>
                                      <p:cBhvr additive="base" accumulate="none">
                                        <p:cTn id="297" dur="1" fill="hold">
                                          <p:stCondLst>
                                            <p:cond delay="2528"/>
                                          </p:stCondLst>
                                        </p:cTn>
                                        <p:tgtEl>
                                          <p:spTgt spid="84"/>
                                        </p:tgtEl>
                                        <p:attrNameLst>
                                          <p:attrName>style.visibility</p:attrName>
                                        </p:attrNameLst>
                                      </p:cBhvr>
                                      <p:to>
                                        <p:strVal val="hidden"/>
                                      </p:to>
                                    </p:set>
                                    <p:set>
                                      <p:cBhvr additive="base" accumulate="none">
                                        <p:cTn id="298" dur="2908" fill="hold">
                                          <p:stCondLst>
                                            <p:cond delay="0"/>
                                          </p:stCondLst>
                                        </p:cTn>
                                        <p:tgtEl>
                                          <p:spTgt spid="84"/>
                                        </p:tgtEl>
                                        <p:attrNameLst>
                                          <p:attrName/>
                                        </p:attrNameLst>
                                      </p:cBhvr>
                                      <p:to>
                                        <p:strVal val=""/>
                                      </p:to>
                                    </p:set>
                                  </p:childTnLst>
                                </p:cTn>
                              </p:par>
                              <p:par>
                                <p:cTn id="299" presetID="0" presetClass="path" presetSubtype="0" repeatCount="indefinite" fill="hold" grpId="1" nodeType="withEffect">
                                  <p:stCondLst>
                                    <p:cond delay="0"/>
                                  </p:stCondLst>
                                  <p:childTnLst>
                                    <p:animMotion origin="layout" path="M 1.875E-6 4.07407E-6 C 0.07122 -0.04399 0.06237 -0.16274 0.0901 -0.27848 " pathEditMode="relative" rAng="0" ptsTypes="AA">
                                      <p:cBhvr>
                                        <p:cTn id="300" dur="2714" fill="hold"/>
                                        <p:tgtEl>
                                          <p:spTgt spid="84"/>
                                        </p:tgtEl>
                                        <p:attrNameLst>
                                          <p:attrName>ppt_x</p:attrName>
                                          <p:attrName>ppt_y</p:attrName>
                                        </p:attrNameLst>
                                      </p:cBhvr>
                                      <p:rCtr x="4505" y="-13935"/>
                                    </p:animMotion>
                                  </p:childTnLst>
                                </p:cTn>
                              </p:par>
                              <p:par>
                                <p:cTn id="301" presetID="10" presetClass="entr" presetSubtype="0" repeatCount="indefinite" fill="hold" grpId="0" nodeType="withEffect">
                                  <p:stCondLst>
                                    <p:cond delay="0"/>
                                  </p:stCondLst>
                                  <p:childTnLst>
                                    <p:set>
                                      <p:cBhvr>
                                        <p:cTn id="302" dur="1" fill="hold">
                                          <p:stCondLst>
                                            <p:cond delay="0"/>
                                          </p:stCondLst>
                                        </p:cTn>
                                        <p:tgtEl>
                                          <p:spTgt spid="86"/>
                                        </p:tgtEl>
                                        <p:attrNameLst>
                                          <p:attrName>style.visibility</p:attrName>
                                        </p:attrNameLst>
                                      </p:cBhvr>
                                      <p:to>
                                        <p:strVal val="visible"/>
                                      </p:to>
                                    </p:set>
                                    <p:animEffect transition="out" filter="fade">
                                      <p:cBhvr additive="base" accumulate="none">
                                        <p:cTn id="303" dur="250" fill="hold">
                                          <p:stCondLst>
                                            <p:cond delay="1750"/>
                                          </p:stCondLst>
                                        </p:cTn>
                                        <p:tgtEl>
                                          <p:spTgt spid="86"/>
                                        </p:tgtEl>
                                      </p:cBhvr>
                                    </p:animEffect>
                                    <p:animEffect transition="in" filter="fade">
                                      <p:cBhvr additive="base" accumulate="none">
                                        <p:cTn id="304" dur="250" fill="hold">
                                          <p:stCondLst>
                                            <p:cond delay="0"/>
                                          </p:stCondLst>
                                        </p:cTn>
                                        <p:tgtEl>
                                          <p:spTgt spid="86"/>
                                        </p:tgtEl>
                                      </p:cBhvr>
                                    </p:animEffect>
                                    <p:set>
                                      <p:cBhvr additive="base" accumulate="none">
                                        <p:cTn id="305" dur="1" fill="hold">
                                          <p:stCondLst>
                                            <p:cond delay="1999"/>
                                          </p:stCondLst>
                                        </p:cTn>
                                        <p:tgtEl>
                                          <p:spTgt spid="86"/>
                                        </p:tgtEl>
                                        <p:attrNameLst>
                                          <p:attrName>style.visibility</p:attrName>
                                        </p:attrNameLst>
                                      </p:cBhvr>
                                      <p:to>
                                        <p:strVal val="hidden"/>
                                      </p:to>
                                    </p:set>
                                    <p:set>
                                      <p:cBhvr additive="base" accumulate="none">
                                        <p:cTn id="306" dur="2300" fill="hold">
                                          <p:stCondLst>
                                            <p:cond delay="0"/>
                                          </p:stCondLst>
                                        </p:cTn>
                                        <p:tgtEl>
                                          <p:spTgt spid="86"/>
                                        </p:tgtEl>
                                        <p:attrNameLst>
                                          <p:attrName/>
                                        </p:attrNameLst>
                                      </p:cBhvr>
                                      <p:to>
                                        <p:strVal val=""/>
                                      </p:to>
                                    </p:set>
                                  </p:childTnLst>
                                </p:cTn>
                              </p:par>
                              <p:par>
                                <p:cTn id="307" presetID="0" presetClass="path" presetSubtype="0" repeatCount="indefinite" fill="hold" grpId="1" nodeType="withEffect">
                                  <p:stCondLst>
                                    <p:cond delay="0"/>
                                  </p:stCondLst>
                                  <p:childTnLst>
                                    <p:animMotion origin="layout" path="M 4.375E-6 -1.11111E-6 C -0.01133 -0.10555 -0.06198 -0.18449 -0.00769 -0.31458 " pathEditMode="relative" rAng="0" ptsTypes="AA">
                                      <p:cBhvr>
                                        <p:cTn id="308" dur="3409" fill="hold"/>
                                        <p:tgtEl>
                                          <p:spTgt spid="86"/>
                                        </p:tgtEl>
                                        <p:attrNameLst>
                                          <p:attrName>ppt_x</p:attrName>
                                          <p:attrName>ppt_y</p:attrName>
                                        </p:attrNameLst>
                                      </p:cBhvr>
                                      <p:rCtr x="-1628" y="-15741"/>
                                    </p:animMotion>
                                  </p:childTnLst>
                                </p:cTn>
                              </p:par>
                              <p:par>
                                <p:cTn id="309" presetID="10" presetClass="entr" presetSubtype="0" repeatCount="indefinite" fill="hold" grpId="0" nodeType="withEffect">
                                  <p:stCondLst>
                                    <p:cond delay="0"/>
                                  </p:stCondLst>
                                  <p:childTnLst>
                                    <p:set>
                                      <p:cBhvr>
                                        <p:cTn id="310" dur="1" fill="hold">
                                          <p:stCondLst>
                                            <p:cond delay="0"/>
                                          </p:stCondLst>
                                        </p:cTn>
                                        <p:tgtEl>
                                          <p:spTgt spid="87"/>
                                        </p:tgtEl>
                                        <p:attrNameLst>
                                          <p:attrName>style.visibility</p:attrName>
                                        </p:attrNameLst>
                                      </p:cBhvr>
                                      <p:to>
                                        <p:strVal val="visible"/>
                                      </p:to>
                                    </p:set>
                                    <p:animEffect transition="out" filter="fade">
                                      <p:cBhvr additive="base" accumulate="none">
                                        <p:cTn id="311" dur="419" fill="hold">
                                          <p:stCondLst>
                                            <p:cond delay="2935"/>
                                          </p:stCondLst>
                                        </p:cTn>
                                        <p:tgtEl>
                                          <p:spTgt spid="87"/>
                                        </p:tgtEl>
                                      </p:cBhvr>
                                    </p:animEffect>
                                    <p:animEffect transition="in" filter="fade">
                                      <p:cBhvr additive="base" accumulate="none">
                                        <p:cTn id="312" dur="419" fill="hold">
                                          <p:stCondLst>
                                            <p:cond delay="0"/>
                                          </p:stCondLst>
                                        </p:cTn>
                                        <p:tgtEl>
                                          <p:spTgt spid="87"/>
                                        </p:tgtEl>
                                      </p:cBhvr>
                                    </p:animEffect>
                                    <p:set>
                                      <p:cBhvr additive="base" accumulate="none">
                                        <p:cTn id="313" dur="1" fill="hold">
                                          <p:stCondLst>
                                            <p:cond delay="3353"/>
                                          </p:stCondLst>
                                        </p:cTn>
                                        <p:tgtEl>
                                          <p:spTgt spid="87"/>
                                        </p:tgtEl>
                                        <p:attrNameLst>
                                          <p:attrName>style.visibility</p:attrName>
                                        </p:attrNameLst>
                                      </p:cBhvr>
                                      <p:to>
                                        <p:strVal val="hidden"/>
                                      </p:to>
                                    </p:set>
                                    <p:set>
                                      <p:cBhvr additive="base" accumulate="none">
                                        <p:cTn id="314" dur="3858" fill="hold">
                                          <p:stCondLst>
                                            <p:cond delay="0"/>
                                          </p:stCondLst>
                                        </p:cTn>
                                        <p:tgtEl>
                                          <p:spTgt spid="87"/>
                                        </p:tgtEl>
                                        <p:attrNameLst>
                                          <p:attrName/>
                                        </p:attrNameLst>
                                      </p:cBhvr>
                                      <p:to>
                                        <p:strVal val=""/>
                                      </p:to>
                                    </p:set>
                                  </p:childTnLst>
                                </p:cTn>
                              </p:par>
                              <p:par>
                                <p:cTn id="315" presetID="0" presetClass="path" presetSubtype="0" repeatCount="indefinite" fill="hold" grpId="1" nodeType="withEffect">
                                  <p:stCondLst>
                                    <p:cond delay="0"/>
                                  </p:stCondLst>
                                  <p:childTnLst>
                                    <p:animMotion origin="layout" path="M -0.00013 3.7037E-6 C 0.06471 -0.13542 0.07721 -0.05139 0.13164 -0.18125 " pathEditMode="relative" rAng="0" ptsTypes="AA">
                                      <p:cBhvr>
                                        <p:cTn id="316" dur="3060" fill="hold"/>
                                        <p:tgtEl>
                                          <p:spTgt spid="87"/>
                                        </p:tgtEl>
                                        <p:attrNameLst>
                                          <p:attrName>ppt_x</p:attrName>
                                          <p:attrName>ppt_y</p:attrName>
                                        </p:attrNameLst>
                                      </p:cBhvr>
                                      <p:rCtr x="6589" y="-9074"/>
                                    </p:animMotion>
                                  </p:childTnLst>
                                </p:cTn>
                              </p:par>
                              <p:par>
                                <p:cTn id="317" presetID="10" presetClass="entr" presetSubtype="0" repeatCount="indefinite" fill="hold" grpId="0" nodeType="withEffect">
                                  <p:stCondLst>
                                    <p:cond delay="0"/>
                                  </p:stCondLst>
                                  <p:childTnLst>
                                    <p:set>
                                      <p:cBhvr>
                                        <p:cTn id="318" dur="1" fill="hold">
                                          <p:stCondLst>
                                            <p:cond delay="0"/>
                                          </p:stCondLst>
                                        </p:cTn>
                                        <p:tgtEl>
                                          <p:spTgt spid="88"/>
                                        </p:tgtEl>
                                        <p:attrNameLst>
                                          <p:attrName>style.visibility</p:attrName>
                                        </p:attrNameLst>
                                      </p:cBhvr>
                                      <p:to>
                                        <p:strVal val="visible"/>
                                      </p:to>
                                    </p:set>
                                    <p:animEffect transition="out" filter="fade">
                                      <p:cBhvr additive="base" accumulate="none">
                                        <p:cTn id="319" dur="237" fill="hold">
                                          <p:stCondLst>
                                            <p:cond delay="1658"/>
                                          </p:stCondLst>
                                        </p:cTn>
                                        <p:tgtEl>
                                          <p:spTgt spid="88"/>
                                        </p:tgtEl>
                                      </p:cBhvr>
                                    </p:animEffect>
                                    <p:animEffect transition="in" filter="fade">
                                      <p:cBhvr additive="base" accumulate="none">
                                        <p:cTn id="320" dur="237" fill="hold">
                                          <p:stCondLst>
                                            <p:cond delay="0"/>
                                          </p:stCondLst>
                                        </p:cTn>
                                        <p:tgtEl>
                                          <p:spTgt spid="88"/>
                                        </p:tgtEl>
                                      </p:cBhvr>
                                    </p:animEffect>
                                    <p:set>
                                      <p:cBhvr additive="base" accumulate="none">
                                        <p:cTn id="321" dur="1" fill="hold">
                                          <p:stCondLst>
                                            <p:cond delay="1894"/>
                                          </p:stCondLst>
                                        </p:cTn>
                                        <p:tgtEl>
                                          <p:spTgt spid="88"/>
                                        </p:tgtEl>
                                        <p:attrNameLst>
                                          <p:attrName>style.visibility</p:attrName>
                                        </p:attrNameLst>
                                      </p:cBhvr>
                                      <p:to>
                                        <p:strVal val="hidden"/>
                                      </p:to>
                                    </p:set>
                                    <p:set>
                                      <p:cBhvr additive="base" accumulate="none">
                                        <p:cTn id="322" dur="2179" fill="hold">
                                          <p:stCondLst>
                                            <p:cond delay="0"/>
                                          </p:stCondLst>
                                        </p:cTn>
                                        <p:tgtEl>
                                          <p:spTgt spid="88"/>
                                        </p:tgtEl>
                                        <p:attrNameLst>
                                          <p:attrName/>
                                        </p:attrNameLst>
                                      </p:cBhvr>
                                      <p:to>
                                        <p:strVal val=""/>
                                      </p:to>
                                    </p:set>
                                  </p:childTnLst>
                                </p:cTn>
                              </p:par>
                              <p:par>
                                <p:cTn id="323" presetID="0" presetClass="path" presetSubtype="0" repeatCount="indefinite" fill="hold" grpId="1" nodeType="withEffect">
                                  <p:stCondLst>
                                    <p:cond delay="0"/>
                                  </p:stCondLst>
                                  <p:childTnLst>
                                    <p:animMotion origin="layout" path="M -4.375E-6 1.85185E-6 C -0.0401 -0.14375 -0.07304 -0.07477 -0.10898 -0.21713 " pathEditMode="relative" rAng="0" ptsTypes="AA">
                                      <p:cBhvr>
                                        <p:cTn id="324" dur="3515" fill="hold"/>
                                        <p:tgtEl>
                                          <p:spTgt spid="88"/>
                                        </p:tgtEl>
                                        <p:attrNameLst>
                                          <p:attrName>ppt_x</p:attrName>
                                          <p:attrName>ppt_y</p:attrName>
                                        </p:attrNameLst>
                                      </p:cBhvr>
                                      <p:rCtr x="-5456" y="-10856"/>
                                    </p:animMotion>
                                  </p:childTnLst>
                                </p:cTn>
                              </p:par>
                              <p:par>
                                <p:cTn id="325" presetID="10" presetClass="entr" presetSubtype="0" repeatCount="indefinite" fill="hold" grpId="0" nodeType="withEffect">
                                  <p:stCondLst>
                                    <p:cond delay="0"/>
                                  </p:stCondLst>
                                  <p:childTnLst>
                                    <p:set>
                                      <p:cBhvr>
                                        <p:cTn id="326" dur="1" fill="hold">
                                          <p:stCondLst>
                                            <p:cond delay="0"/>
                                          </p:stCondLst>
                                        </p:cTn>
                                        <p:tgtEl>
                                          <p:spTgt spid="89"/>
                                        </p:tgtEl>
                                        <p:attrNameLst>
                                          <p:attrName>style.visibility</p:attrName>
                                        </p:attrNameLst>
                                      </p:cBhvr>
                                      <p:to>
                                        <p:strVal val="visible"/>
                                      </p:to>
                                    </p:set>
                                    <p:animEffect transition="out" filter="fade">
                                      <p:cBhvr additive="base" accumulate="none">
                                        <p:cTn id="327" dur="305" fill="hold">
                                          <p:stCondLst>
                                            <p:cond delay="2133"/>
                                          </p:stCondLst>
                                        </p:cTn>
                                        <p:tgtEl>
                                          <p:spTgt spid="89"/>
                                        </p:tgtEl>
                                      </p:cBhvr>
                                    </p:animEffect>
                                    <p:animEffect transition="in" filter="fade">
                                      <p:cBhvr additive="base" accumulate="none">
                                        <p:cTn id="328" dur="305" fill="hold">
                                          <p:stCondLst>
                                            <p:cond delay="0"/>
                                          </p:stCondLst>
                                        </p:cTn>
                                        <p:tgtEl>
                                          <p:spTgt spid="89"/>
                                        </p:tgtEl>
                                      </p:cBhvr>
                                    </p:animEffect>
                                    <p:set>
                                      <p:cBhvr additive="base" accumulate="none">
                                        <p:cTn id="329" dur="1" fill="hold">
                                          <p:stCondLst>
                                            <p:cond delay="2437"/>
                                          </p:stCondLst>
                                        </p:cTn>
                                        <p:tgtEl>
                                          <p:spTgt spid="89"/>
                                        </p:tgtEl>
                                        <p:attrNameLst>
                                          <p:attrName>style.visibility</p:attrName>
                                        </p:attrNameLst>
                                      </p:cBhvr>
                                      <p:to>
                                        <p:strVal val="hidden"/>
                                      </p:to>
                                    </p:set>
                                    <p:set>
                                      <p:cBhvr additive="base" accumulate="none">
                                        <p:cTn id="330" dur="2804" fill="hold">
                                          <p:stCondLst>
                                            <p:cond delay="0"/>
                                          </p:stCondLst>
                                        </p:cTn>
                                        <p:tgtEl>
                                          <p:spTgt spid="89"/>
                                        </p:tgtEl>
                                        <p:attrNameLst>
                                          <p:attrName/>
                                        </p:attrNameLst>
                                      </p:cBhvr>
                                      <p:to>
                                        <p:strVal val=""/>
                                      </p:to>
                                    </p:set>
                                  </p:childTnLst>
                                </p:cTn>
                              </p:par>
                              <p:par>
                                <p:cTn id="331" presetID="0" presetClass="path" presetSubtype="0" repeatCount="indefinite" fill="hold" grpId="1" nodeType="withEffect">
                                  <p:stCondLst>
                                    <p:cond delay="0"/>
                                  </p:stCondLst>
                                  <p:childTnLst>
                                    <p:animMotion origin="layout" path="M -0.00013 7.40741E-7 C 0.08372 -0.1206 0.14375 -0.01111 0.1983 -0.14097 " pathEditMode="relative" rAng="0" ptsTypes="AA">
                                      <p:cBhvr>
                                        <p:cTn id="332" dur="2924" fill="hold"/>
                                        <p:tgtEl>
                                          <p:spTgt spid="89"/>
                                        </p:tgtEl>
                                        <p:attrNameLst>
                                          <p:attrName>ppt_x</p:attrName>
                                          <p:attrName>ppt_y</p:attrName>
                                        </p:attrNameLst>
                                      </p:cBhvr>
                                      <p:rCtr x="9922" y="-7060"/>
                                    </p:animMotion>
                                  </p:childTnLst>
                                </p:cTn>
                              </p:par>
                              <p:par>
                                <p:cTn id="333" presetID="10" presetClass="entr" presetSubtype="0" repeatCount="indefinite" fill="hold" grpId="0" nodeType="withEffect">
                                  <p:stCondLst>
                                    <p:cond delay="0"/>
                                  </p:stCondLst>
                                  <p:childTnLst>
                                    <p:set>
                                      <p:cBhvr>
                                        <p:cTn id="334" dur="1" fill="hold">
                                          <p:stCondLst>
                                            <p:cond delay="0"/>
                                          </p:stCondLst>
                                        </p:cTn>
                                        <p:tgtEl>
                                          <p:spTgt spid="90"/>
                                        </p:tgtEl>
                                        <p:attrNameLst>
                                          <p:attrName>style.visibility</p:attrName>
                                        </p:attrNameLst>
                                      </p:cBhvr>
                                      <p:to>
                                        <p:strVal val="visible"/>
                                      </p:to>
                                    </p:set>
                                    <p:animEffect transition="out" filter="fade">
                                      <p:cBhvr additive="base" accumulate="none">
                                        <p:cTn id="335" dur="324" fill="hold">
                                          <p:stCondLst>
                                            <p:cond delay="2271"/>
                                          </p:stCondLst>
                                        </p:cTn>
                                        <p:tgtEl>
                                          <p:spTgt spid="90"/>
                                        </p:tgtEl>
                                      </p:cBhvr>
                                    </p:animEffect>
                                    <p:animEffect transition="in" filter="fade">
                                      <p:cBhvr additive="base" accumulate="none">
                                        <p:cTn id="336" dur="324" fill="hold">
                                          <p:stCondLst>
                                            <p:cond delay="0"/>
                                          </p:stCondLst>
                                        </p:cTn>
                                        <p:tgtEl>
                                          <p:spTgt spid="90"/>
                                        </p:tgtEl>
                                      </p:cBhvr>
                                    </p:animEffect>
                                    <p:set>
                                      <p:cBhvr additive="base" accumulate="none">
                                        <p:cTn id="337" dur="1" fill="hold">
                                          <p:stCondLst>
                                            <p:cond delay="2594"/>
                                          </p:stCondLst>
                                        </p:cTn>
                                        <p:tgtEl>
                                          <p:spTgt spid="90"/>
                                        </p:tgtEl>
                                        <p:attrNameLst>
                                          <p:attrName>style.visibility</p:attrName>
                                        </p:attrNameLst>
                                      </p:cBhvr>
                                      <p:to>
                                        <p:strVal val="hidden"/>
                                      </p:to>
                                    </p:set>
                                    <p:set>
                                      <p:cBhvr additive="base" accumulate="none">
                                        <p:cTn id="338" dur="2984" fill="hold">
                                          <p:stCondLst>
                                            <p:cond delay="0"/>
                                          </p:stCondLst>
                                        </p:cTn>
                                        <p:tgtEl>
                                          <p:spTgt spid="90"/>
                                        </p:tgtEl>
                                        <p:attrNameLst>
                                          <p:attrName/>
                                        </p:attrNameLst>
                                      </p:cBhvr>
                                      <p:to>
                                        <p:strVal val=""/>
                                      </p:to>
                                    </p:set>
                                  </p:childTnLst>
                                </p:cTn>
                              </p:par>
                              <p:par>
                                <p:cTn id="339" presetID="0" presetClass="path" presetSubtype="0" repeatCount="indefinite" fill="hold" grpId="1" nodeType="withEffect">
                                  <p:stCondLst>
                                    <p:cond delay="0"/>
                                  </p:stCondLst>
                                  <p:childTnLst>
                                    <p:animMotion origin="layout" path="M -0.00013 -0.00023 C 0.09909 -0.0574 0.07318 0.02848 0.16263 -0.03727 " pathEditMode="relative" rAng="0" ptsTypes="AA">
                                      <p:cBhvr>
                                        <p:cTn id="340" dur="2415" fill="hold"/>
                                        <p:tgtEl>
                                          <p:spTgt spid="90"/>
                                        </p:tgtEl>
                                        <p:attrNameLst>
                                          <p:attrName>ppt_x</p:attrName>
                                          <p:attrName>ppt_y</p:attrName>
                                        </p:attrNameLst>
                                      </p:cBhvr>
                                      <p:rCtr x="8138" y="-1852"/>
                                    </p:animMotion>
                                  </p:childTnLst>
                                </p:cTn>
                              </p:par>
                              <p:par>
                                <p:cTn id="341" presetID="10" presetClass="entr" presetSubtype="0" repeatCount="indefinite" fill="hold" grpId="0" nodeType="withEffect">
                                  <p:stCondLst>
                                    <p:cond delay="0"/>
                                  </p:stCondLst>
                                  <p:childTnLst>
                                    <p:set>
                                      <p:cBhvr>
                                        <p:cTn id="342" dur="1" fill="hold">
                                          <p:stCondLst>
                                            <p:cond delay="0"/>
                                          </p:stCondLst>
                                        </p:cTn>
                                        <p:tgtEl>
                                          <p:spTgt spid="91"/>
                                        </p:tgtEl>
                                        <p:attrNameLst>
                                          <p:attrName>style.visibility</p:attrName>
                                        </p:attrNameLst>
                                      </p:cBhvr>
                                      <p:to>
                                        <p:strVal val="visible"/>
                                      </p:to>
                                    </p:set>
                                    <p:animEffect transition="out" filter="fade">
                                      <p:cBhvr additive="base" accumulate="none">
                                        <p:cTn id="343" dur="289" fill="hold">
                                          <p:stCondLst>
                                            <p:cond delay="2024"/>
                                          </p:stCondLst>
                                        </p:cTn>
                                        <p:tgtEl>
                                          <p:spTgt spid="91"/>
                                        </p:tgtEl>
                                      </p:cBhvr>
                                    </p:animEffect>
                                    <p:animEffect transition="in" filter="fade">
                                      <p:cBhvr additive="base" accumulate="none">
                                        <p:cTn id="344" dur="289" fill="hold">
                                          <p:stCondLst>
                                            <p:cond delay="0"/>
                                          </p:stCondLst>
                                        </p:cTn>
                                        <p:tgtEl>
                                          <p:spTgt spid="91"/>
                                        </p:tgtEl>
                                      </p:cBhvr>
                                    </p:animEffect>
                                    <p:set>
                                      <p:cBhvr additive="base" accumulate="none">
                                        <p:cTn id="345" dur="1" fill="hold">
                                          <p:stCondLst>
                                            <p:cond delay="2311"/>
                                          </p:stCondLst>
                                        </p:cTn>
                                        <p:tgtEl>
                                          <p:spTgt spid="91"/>
                                        </p:tgtEl>
                                        <p:attrNameLst>
                                          <p:attrName>style.visibility</p:attrName>
                                        </p:attrNameLst>
                                      </p:cBhvr>
                                      <p:to>
                                        <p:strVal val="hidden"/>
                                      </p:to>
                                    </p:set>
                                    <p:set>
                                      <p:cBhvr additive="base" accumulate="none">
                                        <p:cTn id="346" dur="2659" fill="hold">
                                          <p:stCondLst>
                                            <p:cond delay="0"/>
                                          </p:stCondLst>
                                        </p:cTn>
                                        <p:tgtEl>
                                          <p:spTgt spid="91"/>
                                        </p:tgtEl>
                                        <p:attrNameLst>
                                          <p:attrName/>
                                        </p:attrNameLst>
                                      </p:cBhvr>
                                      <p:to>
                                        <p:strVal val=""/>
                                      </p:to>
                                    </p:set>
                                  </p:childTnLst>
                                </p:cTn>
                              </p:par>
                              <p:par>
                                <p:cTn id="347" presetID="0" presetClass="path" presetSubtype="0" repeatCount="indefinite" fill="hold" grpId="1" nodeType="withEffect">
                                  <p:stCondLst>
                                    <p:cond delay="0"/>
                                  </p:stCondLst>
                                  <p:childTnLst>
                                    <p:animMotion origin="layout" path="M 5E-6 2.96296E-6 C -0.04024 -0.14422 0.01732 -0.1956 -0.00299 -0.34422 " pathEditMode="relative" rAng="0" ptsTypes="AA">
                                      <p:cBhvr>
                                        <p:cTn id="348" dur="2191" fill="hold"/>
                                        <p:tgtEl>
                                          <p:spTgt spid="91"/>
                                        </p:tgtEl>
                                        <p:attrNameLst>
                                          <p:attrName>ppt_x</p:attrName>
                                          <p:attrName>ppt_y</p:attrName>
                                        </p:attrNameLst>
                                      </p:cBhvr>
                                      <p:rCtr x="-664" y="-17222"/>
                                    </p:animMotion>
                                  </p:childTnLst>
                                </p:cTn>
                              </p:par>
                              <p:par>
                                <p:cTn id="349" presetID="10" presetClass="entr" presetSubtype="0" repeatCount="indefinite" fill="hold" grpId="0" nodeType="withEffect">
                                  <p:stCondLst>
                                    <p:cond delay="0"/>
                                  </p:stCondLst>
                                  <p:childTnLst>
                                    <p:set>
                                      <p:cBhvr>
                                        <p:cTn id="350" dur="1" fill="hold">
                                          <p:stCondLst>
                                            <p:cond delay="0"/>
                                          </p:stCondLst>
                                        </p:cTn>
                                        <p:tgtEl>
                                          <p:spTgt spid="92"/>
                                        </p:tgtEl>
                                        <p:attrNameLst>
                                          <p:attrName>style.visibility</p:attrName>
                                        </p:attrNameLst>
                                      </p:cBhvr>
                                      <p:to>
                                        <p:strVal val="visible"/>
                                      </p:to>
                                    </p:set>
                                    <p:animEffect transition="out" filter="fade">
                                      <p:cBhvr additive="base" accumulate="none">
                                        <p:cTn id="351" dur="346" fill="hold">
                                          <p:stCondLst>
                                            <p:cond delay="2419"/>
                                          </p:stCondLst>
                                        </p:cTn>
                                        <p:tgtEl>
                                          <p:spTgt spid="92"/>
                                        </p:tgtEl>
                                      </p:cBhvr>
                                    </p:animEffect>
                                    <p:animEffect transition="in" filter="fade">
                                      <p:cBhvr additive="base" accumulate="none">
                                        <p:cTn id="352" dur="346" fill="hold">
                                          <p:stCondLst>
                                            <p:cond delay="0"/>
                                          </p:stCondLst>
                                        </p:cTn>
                                        <p:tgtEl>
                                          <p:spTgt spid="92"/>
                                        </p:tgtEl>
                                      </p:cBhvr>
                                    </p:animEffect>
                                    <p:set>
                                      <p:cBhvr additive="base" accumulate="none">
                                        <p:cTn id="353" dur="1" fill="hold">
                                          <p:stCondLst>
                                            <p:cond delay="2763"/>
                                          </p:stCondLst>
                                        </p:cTn>
                                        <p:tgtEl>
                                          <p:spTgt spid="92"/>
                                        </p:tgtEl>
                                        <p:attrNameLst>
                                          <p:attrName>style.visibility</p:attrName>
                                        </p:attrNameLst>
                                      </p:cBhvr>
                                      <p:to>
                                        <p:strVal val="hidden"/>
                                      </p:to>
                                    </p:set>
                                    <p:set>
                                      <p:cBhvr additive="base" accumulate="none">
                                        <p:cTn id="354" dur="3180" fill="hold">
                                          <p:stCondLst>
                                            <p:cond delay="0"/>
                                          </p:stCondLst>
                                        </p:cTn>
                                        <p:tgtEl>
                                          <p:spTgt spid="92"/>
                                        </p:tgtEl>
                                        <p:attrNameLst>
                                          <p:attrName/>
                                        </p:attrNameLst>
                                      </p:cBhvr>
                                      <p:to>
                                        <p:strVal val=""/>
                                      </p:to>
                                    </p:set>
                                  </p:childTnLst>
                                </p:cTn>
                              </p:par>
                              <p:par>
                                <p:cTn id="355" presetID="0" presetClass="path" presetSubtype="0" repeatCount="indefinite" fill="hold" grpId="1" nodeType="withEffect">
                                  <p:stCondLst>
                                    <p:cond delay="0"/>
                                  </p:stCondLst>
                                  <p:childTnLst>
                                    <p:animMotion origin="layout" path="M 1.25E-6 -2.59259E-6 C 0.00377 -0.22477 0.15404 -0.14305 0.13372 -0.2912 " pathEditMode="relative" rAng="0" ptsTypes="AA">
                                      <p:cBhvr>
                                        <p:cTn id="356" dur="2340" fill="hold"/>
                                        <p:tgtEl>
                                          <p:spTgt spid="92"/>
                                        </p:tgtEl>
                                        <p:attrNameLst>
                                          <p:attrName>ppt_x</p:attrName>
                                          <p:attrName>ppt_y</p:attrName>
                                        </p:attrNameLst>
                                      </p:cBhvr>
                                      <p:rCtr x="6771" y="-14560"/>
                                    </p:animMotion>
                                  </p:childTnLst>
                                </p:cTn>
                              </p:par>
                              <p:par>
                                <p:cTn id="357" presetID="10" presetClass="entr" presetSubtype="0" repeatCount="indefinite" fill="hold" grpId="0" nodeType="withEffect">
                                  <p:stCondLst>
                                    <p:cond delay="0"/>
                                  </p:stCondLst>
                                  <p:childTnLst>
                                    <p:set>
                                      <p:cBhvr>
                                        <p:cTn id="358" dur="1" fill="hold">
                                          <p:stCondLst>
                                            <p:cond delay="0"/>
                                          </p:stCondLst>
                                        </p:cTn>
                                        <p:tgtEl>
                                          <p:spTgt spid="85"/>
                                        </p:tgtEl>
                                        <p:attrNameLst>
                                          <p:attrName>style.visibility</p:attrName>
                                        </p:attrNameLst>
                                      </p:cBhvr>
                                      <p:to>
                                        <p:strVal val="visible"/>
                                      </p:to>
                                    </p:set>
                                    <p:animEffect transition="out" filter="fade">
                                      <p:cBhvr additive="base" accumulate="none">
                                        <p:cTn id="359" dur="277" fill="hold">
                                          <p:stCondLst>
                                            <p:cond delay="1937"/>
                                          </p:stCondLst>
                                        </p:cTn>
                                        <p:tgtEl>
                                          <p:spTgt spid="85"/>
                                        </p:tgtEl>
                                      </p:cBhvr>
                                    </p:animEffect>
                                    <p:animEffect transition="in" filter="fade">
                                      <p:cBhvr additive="base" accumulate="none">
                                        <p:cTn id="360" dur="277" fill="hold">
                                          <p:stCondLst>
                                            <p:cond delay="0"/>
                                          </p:stCondLst>
                                        </p:cTn>
                                        <p:tgtEl>
                                          <p:spTgt spid="85"/>
                                        </p:tgtEl>
                                      </p:cBhvr>
                                    </p:animEffect>
                                    <p:set>
                                      <p:cBhvr additive="base" accumulate="none">
                                        <p:cTn id="361" dur="1" fill="hold">
                                          <p:stCondLst>
                                            <p:cond delay="2213"/>
                                          </p:stCondLst>
                                        </p:cTn>
                                        <p:tgtEl>
                                          <p:spTgt spid="85"/>
                                        </p:tgtEl>
                                        <p:attrNameLst>
                                          <p:attrName>style.visibility</p:attrName>
                                        </p:attrNameLst>
                                      </p:cBhvr>
                                      <p:to>
                                        <p:strVal val="hidden"/>
                                      </p:to>
                                    </p:set>
                                    <p:set>
                                      <p:cBhvr additive="base" accumulate="none">
                                        <p:cTn id="362" dur="2546" fill="hold">
                                          <p:stCondLst>
                                            <p:cond delay="0"/>
                                          </p:stCondLst>
                                        </p:cTn>
                                        <p:tgtEl>
                                          <p:spTgt spid="85"/>
                                        </p:tgtEl>
                                        <p:attrNameLst>
                                          <p:attrName/>
                                        </p:attrNameLst>
                                      </p:cBhvr>
                                      <p:to>
                                        <p:strVal val=""/>
                                      </p:to>
                                    </p:set>
                                  </p:childTnLst>
                                </p:cTn>
                              </p:par>
                              <p:par>
                                <p:cTn id="363" presetID="0" presetClass="path" presetSubtype="0" repeatCount="indefinite" fill="hold" grpId="1" nodeType="withEffect">
                                  <p:stCondLst>
                                    <p:cond delay="0"/>
                                  </p:stCondLst>
                                  <p:childTnLst>
                                    <p:animMotion origin="layout" path="M -2.91667E-6 4.07407E-6 C 0.07604 -0.05301 0.06667 -0.19607 0.09636 -0.33519 " pathEditMode="relative" rAng="0" ptsTypes="AA">
                                      <p:cBhvr>
                                        <p:cTn id="364" dur="3347" fill="hold"/>
                                        <p:tgtEl>
                                          <p:spTgt spid="85"/>
                                        </p:tgtEl>
                                        <p:attrNameLst>
                                          <p:attrName>ppt_x</p:attrName>
                                          <p:attrName>ppt_y</p:attrName>
                                        </p:attrNameLst>
                                      </p:cBhvr>
                                      <p:rCtr x="4818" y="-16759"/>
                                    </p:animMotion>
                                  </p:childTnLst>
                                </p:cTn>
                              </p:par>
                              <p:par>
                                <p:cTn id="365" presetID="10" presetClass="entr" presetSubtype="0" repeatCount="indefinite" fill="hold" grpId="0" nodeType="withEffect">
                                  <p:stCondLst>
                                    <p:cond delay="0"/>
                                  </p:stCondLst>
                                  <p:childTnLst>
                                    <p:set>
                                      <p:cBhvr>
                                        <p:cTn id="366" dur="1" fill="hold">
                                          <p:stCondLst>
                                            <p:cond delay="0"/>
                                          </p:stCondLst>
                                        </p:cTn>
                                        <p:tgtEl>
                                          <p:spTgt spid="93"/>
                                        </p:tgtEl>
                                        <p:attrNameLst>
                                          <p:attrName>style.visibility</p:attrName>
                                        </p:attrNameLst>
                                      </p:cBhvr>
                                      <p:to>
                                        <p:strVal val="visible"/>
                                      </p:to>
                                    </p:set>
                                    <p:animEffect transition="out" filter="fade">
                                      <p:cBhvr additive="base" accumulate="none">
                                        <p:cTn id="367" dur="273" fill="hold">
                                          <p:stCondLst>
                                            <p:cond delay="1912"/>
                                          </p:stCondLst>
                                        </p:cTn>
                                        <p:tgtEl>
                                          <p:spTgt spid="93"/>
                                        </p:tgtEl>
                                      </p:cBhvr>
                                    </p:animEffect>
                                    <p:animEffect transition="in" filter="fade">
                                      <p:cBhvr additive="base" accumulate="none">
                                        <p:cTn id="368" dur="273" fill="hold">
                                          <p:stCondLst>
                                            <p:cond delay="0"/>
                                          </p:stCondLst>
                                        </p:cTn>
                                        <p:tgtEl>
                                          <p:spTgt spid="93"/>
                                        </p:tgtEl>
                                      </p:cBhvr>
                                    </p:animEffect>
                                    <p:set>
                                      <p:cBhvr additive="base" accumulate="none">
                                        <p:cTn id="369" dur="1" fill="hold">
                                          <p:stCondLst>
                                            <p:cond delay="2184"/>
                                          </p:stCondLst>
                                        </p:cTn>
                                        <p:tgtEl>
                                          <p:spTgt spid="93"/>
                                        </p:tgtEl>
                                        <p:attrNameLst>
                                          <p:attrName>style.visibility</p:attrName>
                                        </p:attrNameLst>
                                      </p:cBhvr>
                                      <p:to>
                                        <p:strVal val="hidden"/>
                                      </p:to>
                                    </p:set>
                                    <p:set>
                                      <p:cBhvr additive="base" accumulate="none">
                                        <p:cTn id="370" dur="2513" fill="hold">
                                          <p:stCondLst>
                                            <p:cond delay="0"/>
                                          </p:stCondLst>
                                        </p:cTn>
                                        <p:tgtEl>
                                          <p:spTgt spid="93"/>
                                        </p:tgtEl>
                                        <p:attrNameLst>
                                          <p:attrName/>
                                        </p:attrNameLst>
                                      </p:cBhvr>
                                      <p:to>
                                        <p:strVal val=""/>
                                      </p:to>
                                    </p:set>
                                  </p:childTnLst>
                                </p:cTn>
                              </p:par>
                              <p:par>
                                <p:cTn id="371" presetID="0" presetClass="path" presetSubtype="0" repeatCount="indefinite" fill="hold" grpId="1" nodeType="withEffect">
                                  <p:stCondLst>
                                    <p:cond delay="0"/>
                                  </p:stCondLst>
                                  <p:childTnLst>
                                    <p:animMotion origin="layout" path="M 3.33333E-6 -3.7037E-7 C 0.06432 -0.17315 0.07669 -0.06574 0.13086 -0.23171 " pathEditMode="relative" rAng="0" ptsTypes="AA">
                                      <p:cBhvr>
                                        <p:cTn id="372" dur="2180" fill="hold"/>
                                        <p:tgtEl>
                                          <p:spTgt spid="93"/>
                                        </p:tgtEl>
                                        <p:attrNameLst>
                                          <p:attrName>ppt_x</p:attrName>
                                          <p:attrName>ppt_y</p:attrName>
                                        </p:attrNameLst>
                                      </p:cBhvr>
                                      <p:rCtr x="6536" y="-11597"/>
                                    </p:animMotion>
                                  </p:childTnLst>
                                </p:cTn>
                              </p:par>
                              <p:par>
                                <p:cTn id="373" presetID="10" presetClass="entr" presetSubtype="0" repeatCount="indefinite" fill="hold" grpId="0" nodeType="withEffect">
                                  <p:stCondLst>
                                    <p:cond delay="0"/>
                                  </p:stCondLst>
                                  <p:childTnLst>
                                    <p:set>
                                      <p:cBhvr>
                                        <p:cTn id="374" dur="1" fill="hold">
                                          <p:stCondLst>
                                            <p:cond delay="0"/>
                                          </p:stCondLst>
                                        </p:cTn>
                                        <p:tgtEl>
                                          <p:spTgt spid="94"/>
                                        </p:tgtEl>
                                        <p:attrNameLst>
                                          <p:attrName>style.visibility</p:attrName>
                                        </p:attrNameLst>
                                      </p:cBhvr>
                                      <p:to>
                                        <p:strVal val="visible"/>
                                      </p:to>
                                    </p:set>
                                    <p:animEffect transition="out" filter="fade">
                                      <p:cBhvr additive="base" accumulate="none">
                                        <p:cTn id="375" dur="224" fill="hold">
                                          <p:stCondLst>
                                            <p:cond delay="1569"/>
                                          </p:stCondLst>
                                        </p:cTn>
                                        <p:tgtEl>
                                          <p:spTgt spid="94"/>
                                        </p:tgtEl>
                                      </p:cBhvr>
                                    </p:animEffect>
                                    <p:animEffect transition="in" filter="fade">
                                      <p:cBhvr additive="base" accumulate="none">
                                        <p:cTn id="376" dur="224" fill="hold">
                                          <p:stCondLst>
                                            <p:cond delay="0"/>
                                          </p:stCondLst>
                                        </p:cTn>
                                        <p:tgtEl>
                                          <p:spTgt spid="94"/>
                                        </p:tgtEl>
                                      </p:cBhvr>
                                    </p:animEffect>
                                    <p:set>
                                      <p:cBhvr additive="base" accumulate="none">
                                        <p:cTn id="377" dur="1" fill="hold">
                                          <p:stCondLst>
                                            <p:cond delay="1792"/>
                                          </p:stCondLst>
                                        </p:cTn>
                                        <p:tgtEl>
                                          <p:spTgt spid="94"/>
                                        </p:tgtEl>
                                        <p:attrNameLst>
                                          <p:attrName>style.visibility</p:attrName>
                                        </p:attrNameLst>
                                      </p:cBhvr>
                                      <p:to>
                                        <p:strVal val="hidden"/>
                                      </p:to>
                                    </p:set>
                                    <p:set>
                                      <p:cBhvr additive="base" accumulate="none">
                                        <p:cTn id="378" dur="2062" fill="hold">
                                          <p:stCondLst>
                                            <p:cond delay="0"/>
                                          </p:stCondLst>
                                        </p:cTn>
                                        <p:tgtEl>
                                          <p:spTgt spid="94"/>
                                        </p:tgtEl>
                                        <p:attrNameLst>
                                          <p:attrName/>
                                        </p:attrNameLst>
                                      </p:cBhvr>
                                      <p:to>
                                        <p:strVal val=""/>
                                      </p:to>
                                    </p:set>
                                  </p:childTnLst>
                                </p:cTn>
                              </p:par>
                              <p:par>
                                <p:cTn id="379" presetID="0" presetClass="path" presetSubtype="0" repeatCount="indefinite" fill="hold" grpId="1" nodeType="withEffect">
                                  <p:stCondLst>
                                    <p:cond delay="0"/>
                                  </p:stCondLst>
                                  <p:childTnLst>
                                    <p:animMotion origin="layout" path="M 3.33333E-6 -2.96296E-6 C -0.01472 -0.12338 -0.08021 -0.21551 -0.01003 -0.36713 " pathEditMode="relative" rAng="0" ptsTypes="AA">
                                      <p:cBhvr>
                                        <p:cTn id="380" dur="2645" fill="hold"/>
                                        <p:tgtEl>
                                          <p:spTgt spid="94"/>
                                        </p:tgtEl>
                                        <p:attrNameLst>
                                          <p:attrName>ppt_x</p:attrName>
                                          <p:attrName>ppt_y</p:attrName>
                                        </p:attrNameLst>
                                      </p:cBhvr>
                                      <p:rCtr x="-2096" y="-18356"/>
                                    </p:animMotion>
                                  </p:childTnLst>
                                </p:cTn>
                              </p:par>
                              <p:par>
                                <p:cTn id="381" presetID="10" presetClass="entr" presetSubtype="0" repeatCount="indefinite" fill="hold" grpId="0" nodeType="withEffect">
                                  <p:stCondLst>
                                    <p:cond delay="0"/>
                                  </p:stCondLst>
                                  <p:childTnLst>
                                    <p:set>
                                      <p:cBhvr>
                                        <p:cTn id="382" dur="1" fill="hold">
                                          <p:stCondLst>
                                            <p:cond delay="0"/>
                                          </p:stCondLst>
                                        </p:cTn>
                                        <p:tgtEl>
                                          <p:spTgt spid="95"/>
                                        </p:tgtEl>
                                        <p:attrNameLst>
                                          <p:attrName>style.visibility</p:attrName>
                                        </p:attrNameLst>
                                      </p:cBhvr>
                                      <p:to>
                                        <p:strVal val="visible"/>
                                      </p:to>
                                    </p:set>
                                    <p:animEffect transition="out" filter="fade">
                                      <p:cBhvr additive="base" accumulate="none">
                                        <p:cTn id="383" dur="389" fill="hold">
                                          <p:stCondLst>
                                            <p:cond delay="2724"/>
                                          </p:stCondLst>
                                        </p:cTn>
                                        <p:tgtEl>
                                          <p:spTgt spid="95"/>
                                        </p:tgtEl>
                                      </p:cBhvr>
                                    </p:animEffect>
                                    <p:animEffect transition="in" filter="fade">
                                      <p:cBhvr additive="base" accumulate="none">
                                        <p:cTn id="384" dur="389" fill="hold">
                                          <p:stCondLst>
                                            <p:cond delay="0"/>
                                          </p:stCondLst>
                                        </p:cTn>
                                        <p:tgtEl>
                                          <p:spTgt spid="95"/>
                                        </p:tgtEl>
                                      </p:cBhvr>
                                    </p:animEffect>
                                    <p:set>
                                      <p:cBhvr additive="base" accumulate="none">
                                        <p:cTn id="385" dur="1" fill="hold">
                                          <p:stCondLst>
                                            <p:cond delay="3112"/>
                                          </p:stCondLst>
                                        </p:cTn>
                                        <p:tgtEl>
                                          <p:spTgt spid="95"/>
                                        </p:tgtEl>
                                        <p:attrNameLst>
                                          <p:attrName>style.visibility</p:attrName>
                                        </p:attrNameLst>
                                      </p:cBhvr>
                                      <p:to>
                                        <p:strVal val="hidden"/>
                                      </p:to>
                                    </p:set>
                                    <p:set>
                                      <p:cBhvr additive="base" accumulate="none">
                                        <p:cTn id="386" dur="3580" fill="hold">
                                          <p:stCondLst>
                                            <p:cond delay="0"/>
                                          </p:stCondLst>
                                        </p:cTn>
                                        <p:tgtEl>
                                          <p:spTgt spid="95"/>
                                        </p:tgtEl>
                                        <p:attrNameLst>
                                          <p:attrName/>
                                        </p:attrNameLst>
                                      </p:cBhvr>
                                      <p:to>
                                        <p:strVal val=""/>
                                      </p:to>
                                    </p:set>
                                  </p:childTnLst>
                                </p:cTn>
                              </p:par>
                              <p:par>
                                <p:cTn id="387" presetID="0" presetClass="path" presetSubtype="0" repeatCount="indefinite" fill="hold" grpId="1" nodeType="withEffect">
                                  <p:stCondLst>
                                    <p:cond delay="0"/>
                                  </p:stCondLst>
                                  <p:childTnLst>
                                    <p:animMotion origin="layout" path="M 8.33333E-7 3.7037E-6 C 0.00286 -0.24885 0.12018 -0.15834 0.10443 -0.32223 " pathEditMode="relative" rAng="0" ptsTypes="AA">
                                      <p:cBhvr>
                                        <p:cTn id="388" dur="2595" fill="hold"/>
                                        <p:tgtEl>
                                          <p:spTgt spid="95"/>
                                        </p:tgtEl>
                                        <p:attrNameLst>
                                          <p:attrName>ppt_x</p:attrName>
                                          <p:attrName>ppt_y</p:attrName>
                                        </p:attrNameLst>
                                      </p:cBhvr>
                                      <p:rCtr x="5286" y="-16111"/>
                                    </p:animMotion>
                                  </p:childTnLst>
                                </p:cTn>
                              </p:par>
                              <p:par>
                                <p:cTn id="389" presetID="10" presetClass="entr" presetSubtype="0" repeatCount="indefinite" fill="hold" grpId="0" nodeType="withEffect">
                                  <p:stCondLst>
                                    <p:cond delay="0"/>
                                  </p:stCondLst>
                                  <p:childTnLst>
                                    <p:set>
                                      <p:cBhvr>
                                        <p:cTn id="390" dur="1" fill="hold">
                                          <p:stCondLst>
                                            <p:cond delay="0"/>
                                          </p:stCondLst>
                                        </p:cTn>
                                        <p:tgtEl>
                                          <p:spTgt spid="96"/>
                                        </p:tgtEl>
                                        <p:attrNameLst>
                                          <p:attrName>style.visibility</p:attrName>
                                        </p:attrNameLst>
                                      </p:cBhvr>
                                      <p:to>
                                        <p:strVal val="visible"/>
                                      </p:to>
                                    </p:set>
                                    <p:animEffect transition="out" filter="fade">
                                      <p:cBhvr additive="base" accumulate="none">
                                        <p:cTn id="391" dur="269" fill="hold">
                                          <p:stCondLst>
                                            <p:cond delay="1880"/>
                                          </p:stCondLst>
                                        </p:cTn>
                                        <p:tgtEl>
                                          <p:spTgt spid="96"/>
                                        </p:tgtEl>
                                      </p:cBhvr>
                                    </p:animEffect>
                                    <p:animEffect transition="in" filter="fade">
                                      <p:cBhvr additive="base" accumulate="none">
                                        <p:cTn id="392" dur="269" fill="hold">
                                          <p:stCondLst>
                                            <p:cond delay="0"/>
                                          </p:stCondLst>
                                        </p:cTn>
                                        <p:tgtEl>
                                          <p:spTgt spid="96"/>
                                        </p:tgtEl>
                                      </p:cBhvr>
                                    </p:animEffect>
                                    <p:set>
                                      <p:cBhvr additive="base" accumulate="none">
                                        <p:cTn id="393" dur="1" fill="hold">
                                          <p:stCondLst>
                                            <p:cond delay="2147"/>
                                          </p:stCondLst>
                                        </p:cTn>
                                        <p:tgtEl>
                                          <p:spTgt spid="96"/>
                                        </p:tgtEl>
                                        <p:attrNameLst>
                                          <p:attrName>style.visibility</p:attrName>
                                        </p:attrNameLst>
                                      </p:cBhvr>
                                      <p:to>
                                        <p:strVal val="hidden"/>
                                      </p:to>
                                    </p:set>
                                    <p:set>
                                      <p:cBhvr additive="base" accumulate="none">
                                        <p:cTn id="394" dur="2471" fill="hold">
                                          <p:stCondLst>
                                            <p:cond delay="0"/>
                                          </p:stCondLst>
                                        </p:cTn>
                                        <p:tgtEl>
                                          <p:spTgt spid="96"/>
                                        </p:tgtEl>
                                        <p:attrNameLst>
                                          <p:attrName/>
                                        </p:attrNameLst>
                                      </p:cBhvr>
                                      <p:to>
                                        <p:strVal val=""/>
                                      </p:to>
                                    </p:set>
                                  </p:childTnLst>
                                </p:cTn>
                              </p:par>
                              <p:par>
                                <p:cTn id="395" presetID="0" presetClass="path" presetSubtype="0" repeatCount="indefinite" fill="hold" grpId="1" nodeType="withEffect">
                                  <p:stCondLst>
                                    <p:cond delay="0"/>
                                  </p:stCondLst>
                                  <p:childTnLst>
                                    <p:animMotion origin="layout" path="M 1.66667E-6 -1.48148E-6 C -0.04479 -0.16551 -0.08151 -0.08634 -0.12149 -0.25023 " pathEditMode="relative" rAng="0" ptsTypes="AA">
                                      <p:cBhvr>
                                        <p:cTn id="396" dur="2961" fill="hold"/>
                                        <p:tgtEl>
                                          <p:spTgt spid="96"/>
                                        </p:tgtEl>
                                        <p:attrNameLst>
                                          <p:attrName>ppt_x</p:attrName>
                                          <p:attrName>ppt_y</p:attrName>
                                        </p:attrNameLst>
                                      </p:cBhvr>
                                      <p:rCtr x="-6081" y="-12523"/>
                                    </p:animMotion>
                                  </p:childTnLst>
                                </p:cTn>
                              </p:par>
                              <p:par>
                                <p:cTn id="397" presetID="10" presetClass="entr" presetSubtype="0" repeatCount="indefinite" fill="hold" grpId="0" nodeType="withEffect">
                                  <p:stCondLst>
                                    <p:cond delay="0"/>
                                  </p:stCondLst>
                                  <p:childTnLst>
                                    <p:set>
                                      <p:cBhvr>
                                        <p:cTn id="398" dur="1" fill="hold">
                                          <p:stCondLst>
                                            <p:cond delay="0"/>
                                          </p:stCondLst>
                                        </p:cTn>
                                        <p:tgtEl>
                                          <p:spTgt spid="97"/>
                                        </p:tgtEl>
                                        <p:attrNameLst>
                                          <p:attrName>style.visibility</p:attrName>
                                        </p:attrNameLst>
                                      </p:cBhvr>
                                      <p:to>
                                        <p:strVal val="visible"/>
                                      </p:to>
                                    </p:set>
                                    <p:animEffect transition="out" filter="fade">
                                      <p:cBhvr additive="base" accumulate="none">
                                        <p:cTn id="399" dur="227" fill="hold">
                                          <p:stCondLst>
                                            <p:cond delay="1590"/>
                                          </p:stCondLst>
                                        </p:cTn>
                                        <p:tgtEl>
                                          <p:spTgt spid="97"/>
                                        </p:tgtEl>
                                      </p:cBhvr>
                                    </p:animEffect>
                                    <p:animEffect transition="in" filter="fade">
                                      <p:cBhvr additive="base" accumulate="none">
                                        <p:cTn id="400" dur="227" fill="hold">
                                          <p:stCondLst>
                                            <p:cond delay="0"/>
                                          </p:stCondLst>
                                        </p:cTn>
                                        <p:tgtEl>
                                          <p:spTgt spid="97"/>
                                        </p:tgtEl>
                                      </p:cBhvr>
                                    </p:animEffect>
                                    <p:set>
                                      <p:cBhvr additive="base" accumulate="none">
                                        <p:cTn id="401" dur="1" fill="hold">
                                          <p:stCondLst>
                                            <p:cond delay="1816"/>
                                          </p:stCondLst>
                                        </p:cTn>
                                        <p:tgtEl>
                                          <p:spTgt spid="97"/>
                                        </p:tgtEl>
                                        <p:attrNameLst>
                                          <p:attrName>style.visibility</p:attrName>
                                        </p:attrNameLst>
                                      </p:cBhvr>
                                      <p:to>
                                        <p:strVal val="hidden"/>
                                      </p:to>
                                    </p:set>
                                    <p:set>
                                      <p:cBhvr additive="base" accumulate="none">
                                        <p:cTn id="402" dur="2090" fill="hold">
                                          <p:stCondLst>
                                            <p:cond delay="0"/>
                                          </p:stCondLst>
                                        </p:cTn>
                                        <p:tgtEl>
                                          <p:spTgt spid="97"/>
                                        </p:tgtEl>
                                        <p:attrNameLst>
                                          <p:attrName/>
                                        </p:attrNameLst>
                                      </p:cBhvr>
                                      <p:to>
                                        <p:strVal val=""/>
                                      </p:to>
                                    </p:set>
                                  </p:childTnLst>
                                </p:cTn>
                              </p:par>
                              <p:par>
                                <p:cTn id="403" presetID="0" presetClass="path" presetSubtype="0" repeatCount="indefinite" fill="hold" grpId="1" nodeType="withEffect">
                                  <p:stCondLst>
                                    <p:cond delay="0"/>
                                  </p:stCondLst>
                                  <p:childTnLst>
                                    <p:animMotion origin="layout" path="M -0.00013 -2.96296E-6 C 0.10482 -0.20694 0.17995 -0.01921 0.24831 -0.2419 " pathEditMode="relative" rAng="0" ptsTypes="AA">
                                      <p:cBhvr>
                                        <p:cTn id="404" dur="2965" fill="hold"/>
                                        <p:tgtEl>
                                          <p:spTgt spid="97"/>
                                        </p:tgtEl>
                                        <p:attrNameLst>
                                          <p:attrName>ppt_x</p:attrName>
                                          <p:attrName>ppt_y</p:attrName>
                                        </p:attrNameLst>
                                      </p:cBhvr>
                                      <p:rCtr x="12422" y="-12106"/>
                                    </p:animMotion>
                                  </p:childTnLst>
                                </p:cTn>
                              </p:par>
                              <p:par>
                                <p:cTn id="405" presetID="10" presetClass="entr" presetSubtype="0" repeatCount="indefinite" fill="hold" grpId="0" nodeType="withEffect">
                                  <p:stCondLst>
                                    <p:cond delay="0"/>
                                  </p:stCondLst>
                                  <p:childTnLst>
                                    <p:set>
                                      <p:cBhvr>
                                        <p:cTn id="406" dur="1" fill="hold">
                                          <p:stCondLst>
                                            <p:cond delay="0"/>
                                          </p:stCondLst>
                                        </p:cTn>
                                        <p:tgtEl>
                                          <p:spTgt spid="98"/>
                                        </p:tgtEl>
                                        <p:attrNameLst>
                                          <p:attrName>style.visibility</p:attrName>
                                        </p:attrNameLst>
                                      </p:cBhvr>
                                      <p:to>
                                        <p:strVal val="visible"/>
                                      </p:to>
                                    </p:set>
                                    <p:animEffect transition="out" filter="fade">
                                      <p:cBhvr additive="base" accumulate="none">
                                        <p:cTn id="407" dur="345" fill="hold">
                                          <p:stCondLst>
                                            <p:cond delay="2417"/>
                                          </p:stCondLst>
                                        </p:cTn>
                                        <p:tgtEl>
                                          <p:spTgt spid="98"/>
                                        </p:tgtEl>
                                      </p:cBhvr>
                                    </p:animEffect>
                                    <p:animEffect transition="in" filter="fade">
                                      <p:cBhvr additive="base" accumulate="none">
                                        <p:cTn id="408" dur="345" fill="hold">
                                          <p:stCondLst>
                                            <p:cond delay="0"/>
                                          </p:stCondLst>
                                        </p:cTn>
                                        <p:tgtEl>
                                          <p:spTgt spid="98"/>
                                        </p:tgtEl>
                                      </p:cBhvr>
                                    </p:animEffect>
                                    <p:set>
                                      <p:cBhvr additive="base" accumulate="none">
                                        <p:cTn id="409" dur="1" fill="hold">
                                          <p:stCondLst>
                                            <p:cond delay="2761"/>
                                          </p:stCondLst>
                                        </p:cTn>
                                        <p:tgtEl>
                                          <p:spTgt spid="98"/>
                                        </p:tgtEl>
                                        <p:attrNameLst>
                                          <p:attrName>style.visibility</p:attrName>
                                        </p:attrNameLst>
                                      </p:cBhvr>
                                      <p:to>
                                        <p:strVal val="hidden"/>
                                      </p:to>
                                    </p:set>
                                    <p:set>
                                      <p:cBhvr additive="base" accumulate="none">
                                        <p:cTn id="410" dur="3177" fill="hold">
                                          <p:stCondLst>
                                            <p:cond delay="0"/>
                                          </p:stCondLst>
                                        </p:cTn>
                                        <p:tgtEl>
                                          <p:spTgt spid="98"/>
                                        </p:tgtEl>
                                        <p:attrNameLst>
                                          <p:attrName/>
                                        </p:attrNameLst>
                                      </p:cBhvr>
                                      <p:to>
                                        <p:strVal val=""/>
                                      </p:to>
                                    </p:set>
                                  </p:childTnLst>
                                </p:cTn>
                              </p:par>
                              <p:par>
                                <p:cTn id="411" presetID="0" presetClass="path" presetSubtype="0" repeatCount="indefinite" fill="hold" grpId="1" nodeType="withEffect">
                                  <p:stCondLst>
                                    <p:cond delay="0"/>
                                  </p:stCondLst>
                                  <p:childTnLst>
                                    <p:animMotion origin="layout" path="M -1.45833E-6 4.07407E-6 C 0.0332 -0.23612 0.0431 -0.23704 0.13763 -0.34769 " pathEditMode="relative" rAng="0" ptsTypes="AA">
                                      <p:cBhvr>
                                        <p:cTn id="412" dur="3510" fill="hold"/>
                                        <p:tgtEl>
                                          <p:spTgt spid="98"/>
                                        </p:tgtEl>
                                        <p:attrNameLst>
                                          <p:attrName>ppt_x</p:attrName>
                                          <p:attrName>ppt_y</p:attrName>
                                        </p:attrNameLst>
                                      </p:cBhvr>
                                      <p:rCtr x="6875" y="-17384"/>
                                    </p:animMotion>
                                  </p:childTnLst>
                                </p:cTn>
                              </p:par>
                              <p:par>
                                <p:cTn id="413" presetID="10" presetClass="entr" presetSubtype="0" repeatCount="indefinite" fill="hold" grpId="0" nodeType="withEffect">
                                  <p:stCondLst>
                                    <p:cond delay="0"/>
                                  </p:stCondLst>
                                  <p:childTnLst>
                                    <p:set>
                                      <p:cBhvr>
                                        <p:cTn id="414" dur="1" fill="hold">
                                          <p:stCondLst>
                                            <p:cond delay="0"/>
                                          </p:stCondLst>
                                        </p:cTn>
                                        <p:tgtEl>
                                          <p:spTgt spid="99"/>
                                        </p:tgtEl>
                                        <p:attrNameLst>
                                          <p:attrName>style.visibility</p:attrName>
                                        </p:attrNameLst>
                                      </p:cBhvr>
                                      <p:to>
                                        <p:strVal val="visible"/>
                                      </p:to>
                                    </p:set>
                                    <p:animEffect transition="out" filter="fade">
                                      <p:cBhvr additive="base" accumulate="none">
                                        <p:cTn id="415" dur="419" fill="hold">
                                          <p:stCondLst>
                                            <p:cond delay="2934"/>
                                          </p:stCondLst>
                                        </p:cTn>
                                        <p:tgtEl>
                                          <p:spTgt spid="99"/>
                                        </p:tgtEl>
                                      </p:cBhvr>
                                    </p:animEffect>
                                    <p:animEffect transition="in" filter="fade">
                                      <p:cBhvr additive="base" accumulate="none">
                                        <p:cTn id="416" dur="419" fill="hold">
                                          <p:stCondLst>
                                            <p:cond delay="0"/>
                                          </p:stCondLst>
                                        </p:cTn>
                                        <p:tgtEl>
                                          <p:spTgt spid="99"/>
                                        </p:tgtEl>
                                      </p:cBhvr>
                                    </p:animEffect>
                                    <p:set>
                                      <p:cBhvr additive="base" accumulate="none">
                                        <p:cTn id="417" dur="1" fill="hold">
                                          <p:stCondLst>
                                            <p:cond delay="3351"/>
                                          </p:stCondLst>
                                        </p:cTn>
                                        <p:tgtEl>
                                          <p:spTgt spid="99"/>
                                        </p:tgtEl>
                                        <p:attrNameLst>
                                          <p:attrName>style.visibility</p:attrName>
                                        </p:attrNameLst>
                                      </p:cBhvr>
                                      <p:to>
                                        <p:strVal val="hidden"/>
                                      </p:to>
                                    </p:set>
                                    <p:set>
                                      <p:cBhvr additive="base" accumulate="none">
                                        <p:cTn id="418" dur="3856" fill="hold">
                                          <p:stCondLst>
                                            <p:cond delay="0"/>
                                          </p:stCondLst>
                                        </p:cTn>
                                        <p:tgtEl>
                                          <p:spTgt spid="99"/>
                                        </p:tgtEl>
                                        <p:attrNameLst>
                                          <p:attrName/>
                                        </p:attrNameLst>
                                      </p:cBhvr>
                                      <p:to>
                                        <p:strVal val=""/>
                                      </p:to>
                                    </p:set>
                                  </p:childTnLst>
                                </p:cTn>
                              </p:par>
                              <p:par>
                                <p:cTn id="419" presetID="0" presetClass="path" presetSubtype="0" repeatCount="indefinite" fill="hold" grpId="1" nodeType="withEffect">
                                  <p:stCondLst>
                                    <p:cond delay="0"/>
                                  </p:stCondLst>
                                  <p:childTnLst>
                                    <p:animMotion origin="layout" path="M 4.79167E-6 -3.33333E-6 C 0.00143 -0.15486 -0.16407 -0.17777 -0.12566 -0.34953 " pathEditMode="relative" rAng="0" ptsTypes="AA">
                                      <p:cBhvr>
                                        <p:cTn id="420" dur="2662" fill="hold"/>
                                        <p:tgtEl>
                                          <p:spTgt spid="99"/>
                                        </p:tgtEl>
                                        <p:attrNameLst>
                                          <p:attrName>ppt_x</p:attrName>
                                          <p:attrName>ppt_y</p:attrName>
                                        </p:attrNameLst>
                                      </p:cBhvr>
                                      <p:rCtr x="-6576" y="-17477"/>
                                    </p:animMotion>
                                  </p:childTnLst>
                                </p:cTn>
                              </p:par>
                              <p:par>
                                <p:cTn id="421" presetID="10" presetClass="entr" presetSubtype="0" repeatCount="indefinite" fill="hold" grpId="0" nodeType="withEffect">
                                  <p:stCondLst>
                                    <p:cond delay="0"/>
                                  </p:stCondLst>
                                  <p:childTnLst>
                                    <p:set>
                                      <p:cBhvr>
                                        <p:cTn id="422" dur="1" fill="hold">
                                          <p:stCondLst>
                                            <p:cond delay="0"/>
                                          </p:stCondLst>
                                        </p:cTn>
                                        <p:tgtEl>
                                          <p:spTgt spid="83"/>
                                        </p:tgtEl>
                                        <p:attrNameLst>
                                          <p:attrName>style.visibility</p:attrName>
                                        </p:attrNameLst>
                                      </p:cBhvr>
                                      <p:to>
                                        <p:strVal val="visible"/>
                                      </p:to>
                                    </p:set>
                                    <p:animEffect transition="out" filter="fade">
                                      <p:cBhvr additive="base" accumulate="none">
                                        <p:cTn id="423" dur="355" fill="hold">
                                          <p:stCondLst>
                                            <p:cond delay="2487"/>
                                          </p:stCondLst>
                                        </p:cTn>
                                        <p:tgtEl>
                                          <p:spTgt spid="83"/>
                                        </p:tgtEl>
                                      </p:cBhvr>
                                    </p:animEffect>
                                    <p:animEffect transition="in" filter="fade">
                                      <p:cBhvr additive="base" accumulate="none">
                                        <p:cTn id="424" dur="355" fill="hold">
                                          <p:stCondLst>
                                            <p:cond delay="0"/>
                                          </p:stCondLst>
                                        </p:cTn>
                                        <p:tgtEl>
                                          <p:spTgt spid="83"/>
                                        </p:tgtEl>
                                      </p:cBhvr>
                                    </p:animEffect>
                                    <p:set>
                                      <p:cBhvr additive="base" accumulate="none">
                                        <p:cTn id="425" dur="1" fill="hold">
                                          <p:stCondLst>
                                            <p:cond delay="2841"/>
                                          </p:stCondLst>
                                        </p:cTn>
                                        <p:tgtEl>
                                          <p:spTgt spid="83"/>
                                        </p:tgtEl>
                                        <p:attrNameLst>
                                          <p:attrName>style.visibility</p:attrName>
                                        </p:attrNameLst>
                                      </p:cBhvr>
                                      <p:to>
                                        <p:strVal val="hidden"/>
                                      </p:to>
                                    </p:set>
                                    <p:set>
                                      <p:cBhvr additive="base" accumulate="none">
                                        <p:cTn id="426" dur="3269" fill="hold">
                                          <p:stCondLst>
                                            <p:cond delay="0"/>
                                          </p:stCondLst>
                                        </p:cTn>
                                        <p:tgtEl>
                                          <p:spTgt spid="83"/>
                                        </p:tgtEl>
                                        <p:attrNameLst>
                                          <p:attrName/>
                                        </p:attrNameLst>
                                      </p:cBhvr>
                                      <p:to>
                                        <p:strVal val=""/>
                                      </p:to>
                                    </p:set>
                                  </p:childTnLst>
                                </p:cTn>
                              </p:par>
                              <p:par>
                                <p:cTn id="427" presetID="0" presetClass="path" presetSubtype="0" repeatCount="indefinite" fill="hold" grpId="1" nodeType="withEffect">
                                  <p:stCondLst>
                                    <p:cond delay="0"/>
                                  </p:stCondLst>
                                  <p:childTnLst>
                                    <p:animMotion origin="layout" path="M 2.08333E-6 -4.07407E-6 C 0.07122 -0.04398 0.06237 -0.16273 0.0901 -0.27847 " pathEditMode="relative" rAng="0" ptsTypes="AA">
                                      <p:cBhvr>
                                        <p:cTn id="428" dur="2820" fill="hold"/>
                                        <p:tgtEl>
                                          <p:spTgt spid="83"/>
                                        </p:tgtEl>
                                        <p:attrNameLst>
                                          <p:attrName>ppt_x</p:attrName>
                                          <p:attrName>ppt_y</p:attrName>
                                        </p:attrNameLst>
                                      </p:cBhvr>
                                      <p:rCtr x="4505" y="-13935"/>
                                    </p:animMotion>
                                  </p:childTnLst>
                                </p:cTn>
                              </p:par>
                              <p:par>
                                <p:cTn id="429" presetID="10" presetClass="entr" presetSubtype="0" repeatCount="indefinite" fill="hold" grpId="0" nodeType="withEffect">
                                  <p:stCondLst>
                                    <p:cond delay="0"/>
                                  </p:stCondLst>
                                  <p:childTnLst>
                                    <p:set>
                                      <p:cBhvr>
                                        <p:cTn id="430" dur="1" fill="hold">
                                          <p:stCondLst>
                                            <p:cond delay="0"/>
                                          </p:stCondLst>
                                        </p:cTn>
                                        <p:tgtEl>
                                          <p:spTgt spid="100"/>
                                        </p:tgtEl>
                                        <p:attrNameLst>
                                          <p:attrName>style.visibility</p:attrName>
                                        </p:attrNameLst>
                                      </p:cBhvr>
                                      <p:to>
                                        <p:strVal val="visible"/>
                                      </p:to>
                                    </p:set>
                                    <p:animEffect transition="out" filter="fade">
                                      <p:cBhvr additive="base" accumulate="none">
                                        <p:cTn id="431" dur="293" fill="hold">
                                          <p:stCondLst>
                                            <p:cond delay="2051"/>
                                          </p:stCondLst>
                                        </p:cTn>
                                        <p:tgtEl>
                                          <p:spTgt spid="100"/>
                                        </p:tgtEl>
                                      </p:cBhvr>
                                    </p:animEffect>
                                    <p:animEffect transition="in" filter="fade">
                                      <p:cBhvr additive="base" accumulate="none">
                                        <p:cTn id="432" dur="293" fill="hold">
                                          <p:stCondLst>
                                            <p:cond delay="0"/>
                                          </p:stCondLst>
                                        </p:cTn>
                                        <p:tgtEl>
                                          <p:spTgt spid="100"/>
                                        </p:tgtEl>
                                      </p:cBhvr>
                                    </p:animEffect>
                                    <p:set>
                                      <p:cBhvr additive="base" accumulate="none">
                                        <p:cTn id="433" dur="1" fill="hold">
                                          <p:stCondLst>
                                            <p:cond delay="2343"/>
                                          </p:stCondLst>
                                        </p:cTn>
                                        <p:tgtEl>
                                          <p:spTgt spid="100"/>
                                        </p:tgtEl>
                                        <p:attrNameLst>
                                          <p:attrName>style.visibility</p:attrName>
                                        </p:attrNameLst>
                                      </p:cBhvr>
                                      <p:to>
                                        <p:strVal val="hidden"/>
                                      </p:to>
                                    </p:set>
                                    <p:set>
                                      <p:cBhvr additive="base" accumulate="none">
                                        <p:cTn id="434" dur="2695" fill="hold">
                                          <p:stCondLst>
                                            <p:cond delay="0"/>
                                          </p:stCondLst>
                                        </p:cTn>
                                        <p:tgtEl>
                                          <p:spTgt spid="100"/>
                                        </p:tgtEl>
                                        <p:attrNameLst>
                                          <p:attrName/>
                                        </p:attrNameLst>
                                      </p:cBhvr>
                                      <p:to>
                                        <p:strVal val=""/>
                                      </p:to>
                                    </p:set>
                                  </p:childTnLst>
                                </p:cTn>
                              </p:par>
                              <p:par>
                                <p:cTn id="435" presetID="0" presetClass="path" presetSubtype="0" repeatCount="indefinite" fill="hold" grpId="1" nodeType="withEffect">
                                  <p:stCondLst>
                                    <p:cond delay="0"/>
                                  </p:stCondLst>
                                  <p:childTnLst>
                                    <p:animMotion origin="layout" path="M 2.08333E-7 4.81481E-6 C 0.00378 -0.22477 0.15404 -0.14283 0.13372 -0.29121 " pathEditMode="relative" rAng="0" ptsTypes="AA">
                                      <p:cBhvr>
                                        <p:cTn id="436" dur="2298" fill="hold"/>
                                        <p:tgtEl>
                                          <p:spTgt spid="100"/>
                                        </p:tgtEl>
                                        <p:attrNameLst>
                                          <p:attrName>ppt_x</p:attrName>
                                          <p:attrName>ppt_y</p:attrName>
                                        </p:attrNameLst>
                                      </p:cBhvr>
                                      <p:rCtr x="6771" y="-14560"/>
                                    </p:animMotion>
                                  </p:childTnLst>
                                </p:cTn>
                              </p:par>
                              <p:par>
                                <p:cTn id="437" presetID="10" presetClass="entr" presetSubtype="0" repeatCount="indefinite" fill="hold" grpId="0" nodeType="withEffect">
                                  <p:stCondLst>
                                    <p:cond delay="0"/>
                                  </p:stCondLst>
                                  <p:childTnLst>
                                    <p:set>
                                      <p:cBhvr>
                                        <p:cTn id="438" dur="1" fill="hold">
                                          <p:stCondLst>
                                            <p:cond delay="0"/>
                                          </p:stCondLst>
                                        </p:cTn>
                                        <p:tgtEl>
                                          <p:spTgt spid="101"/>
                                        </p:tgtEl>
                                        <p:attrNameLst>
                                          <p:attrName>style.visibility</p:attrName>
                                        </p:attrNameLst>
                                      </p:cBhvr>
                                      <p:to>
                                        <p:strVal val="visible"/>
                                      </p:to>
                                    </p:set>
                                    <p:animEffect transition="out" filter="fade">
                                      <p:cBhvr additive="base" accumulate="none">
                                        <p:cTn id="439" dur="336" fill="hold">
                                          <p:stCondLst>
                                            <p:cond delay="2355"/>
                                          </p:stCondLst>
                                        </p:cTn>
                                        <p:tgtEl>
                                          <p:spTgt spid="101"/>
                                        </p:tgtEl>
                                      </p:cBhvr>
                                    </p:animEffect>
                                    <p:animEffect transition="in" filter="fade">
                                      <p:cBhvr additive="base" accumulate="none">
                                        <p:cTn id="440" dur="336" fill="hold">
                                          <p:stCondLst>
                                            <p:cond delay="0"/>
                                          </p:stCondLst>
                                        </p:cTn>
                                        <p:tgtEl>
                                          <p:spTgt spid="101"/>
                                        </p:tgtEl>
                                      </p:cBhvr>
                                    </p:animEffect>
                                    <p:set>
                                      <p:cBhvr additive="base" accumulate="none">
                                        <p:cTn id="441" dur="1" fill="hold">
                                          <p:stCondLst>
                                            <p:cond delay="2690"/>
                                          </p:stCondLst>
                                        </p:cTn>
                                        <p:tgtEl>
                                          <p:spTgt spid="101"/>
                                        </p:tgtEl>
                                        <p:attrNameLst>
                                          <p:attrName>style.visibility</p:attrName>
                                        </p:attrNameLst>
                                      </p:cBhvr>
                                      <p:to>
                                        <p:strVal val="hidden"/>
                                      </p:to>
                                    </p:set>
                                    <p:set>
                                      <p:cBhvr additive="base" accumulate="none">
                                        <p:cTn id="442" dur="3095" fill="hold">
                                          <p:stCondLst>
                                            <p:cond delay="0"/>
                                          </p:stCondLst>
                                        </p:cTn>
                                        <p:tgtEl>
                                          <p:spTgt spid="101"/>
                                        </p:tgtEl>
                                        <p:attrNameLst>
                                          <p:attrName/>
                                        </p:attrNameLst>
                                      </p:cBhvr>
                                      <p:to>
                                        <p:strVal val=""/>
                                      </p:to>
                                    </p:set>
                                  </p:childTnLst>
                                </p:cTn>
                              </p:par>
                              <p:par>
                                <p:cTn id="443" presetID="0" presetClass="path" presetSubtype="0" repeatCount="indefinite" fill="hold" grpId="1" nodeType="withEffect">
                                  <p:stCondLst>
                                    <p:cond delay="0"/>
                                  </p:stCondLst>
                                  <p:childTnLst>
                                    <p:animMotion origin="layout" path="M -0.00013 -0.00023 C 0.09909 -0.05741 0.07317 0.02847 0.16263 -0.03727 " pathEditMode="relative" rAng="0" ptsTypes="AA">
                                      <p:cBhvr>
                                        <p:cTn id="444" dur="3846" fill="hold"/>
                                        <p:tgtEl>
                                          <p:spTgt spid="101"/>
                                        </p:tgtEl>
                                        <p:attrNameLst>
                                          <p:attrName>ppt_x</p:attrName>
                                          <p:attrName>ppt_y</p:attrName>
                                        </p:attrNameLst>
                                      </p:cBhvr>
                                      <p:rCtr x="8138" y="-1852"/>
                                    </p:animMotion>
                                  </p:childTnLst>
                                </p:cTn>
                              </p:par>
                              <p:par>
                                <p:cTn id="445" presetID="10" presetClass="entr" presetSubtype="0" repeatCount="indefinite" fill="hold" grpId="0" nodeType="withEffect">
                                  <p:stCondLst>
                                    <p:cond delay="0"/>
                                  </p:stCondLst>
                                  <p:childTnLst>
                                    <p:set>
                                      <p:cBhvr>
                                        <p:cTn id="446" dur="1" fill="hold">
                                          <p:stCondLst>
                                            <p:cond delay="0"/>
                                          </p:stCondLst>
                                        </p:cTn>
                                        <p:tgtEl>
                                          <p:spTgt spid="102"/>
                                        </p:tgtEl>
                                        <p:attrNameLst>
                                          <p:attrName>style.visibility</p:attrName>
                                        </p:attrNameLst>
                                      </p:cBhvr>
                                      <p:to>
                                        <p:strVal val="visible"/>
                                      </p:to>
                                    </p:set>
                                    <p:animEffect transition="out" filter="fade">
                                      <p:cBhvr additive="base" accumulate="none">
                                        <p:cTn id="447" dur="402" fill="hold">
                                          <p:stCondLst>
                                            <p:cond delay="2811"/>
                                          </p:stCondLst>
                                        </p:cTn>
                                        <p:tgtEl>
                                          <p:spTgt spid="102"/>
                                        </p:tgtEl>
                                      </p:cBhvr>
                                    </p:animEffect>
                                    <p:animEffect transition="in" filter="fade">
                                      <p:cBhvr additive="base" accumulate="none">
                                        <p:cTn id="448" dur="402" fill="hold">
                                          <p:stCondLst>
                                            <p:cond delay="0"/>
                                          </p:stCondLst>
                                        </p:cTn>
                                        <p:tgtEl>
                                          <p:spTgt spid="102"/>
                                        </p:tgtEl>
                                      </p:cBhvr>
                                    </p:animEffect>
                                    <p:set>
                                      <p:cBhvr additive="base" accumulate="none">
                                        <p:cTn id="449" dur="1" fill="hold">
                                          <p:stCondLst>
                                            <p:cond delay="3211"/>
                                          </p:stCondLst>
                                        </p:cTn>
                                        <p:tgtEl>
                                          <p:spTgt spid="102"/>
                                        </p:tgtEl>
                                        <p:attrNameLst>
                                          <p:attrName>style.visibility</p:attrName>
                                        </p:attrNameLst>
                                      </p:cBhvr>
                                      <p:to>
                                        <p:strVal val="hidden"/>
                                      </p:to>
                                    </p:set>
                                    <p:set>
                                      <p:cBhvr additive="base" accumulate="none">
                                        <p:cTn id="450" dur="3694" fill="hold">
                                          <p:stCondLst>
                                            <p:cond delay="0"/>
                                          </p:stCondLst>
                                        </p:cTn>
                                        <p:tgtEl>
                                          <p:spTgt spid="102"/>
                                        </p:tgtEl>
                                        <p:attrNameLst>
                                          <p:attrName/>
                                        </p:attrNameLst>
                                      </p:cBhvr>
                                      <p:to>
                                        <p:strVal val=""/>
                                      </p:to>
                                    </p:set>
                                  </p:childTnLst>
                                </p:cTn>
                              </p:par>
                              <p:par>
                                <p:cTn id="451" presetID="0" presetClass="path" presetSubtype="0" repeatCount="indefinite" fill="hold" grpId="1" nodeType="withEffect">
                                  <p:stCondLst>
                                    <p:cond delay="0"/>
                                  </p:stCondLst>
                                  <p:childTnLst>
                                    <p:animMotion origin="layout" path="M -6.25E-7 1.11111E-6 C 0.00104 -0.11574 -0.11797 -0.13287 -0.09036 -0.26158 " pathEditMode="relative" rAng="0" ptsTypes="AA">
                                      <p:cBhvr>
                                        <p:cTn id="452" dur="3652" fill="hold"/>
                                        <p:tgtEl>
                                          <p:spTgt spid="102"/>
                                        </p:tgtEl>
                                        <p:attrNameLst>
                                          <p:attrName>ppt_x</p:attrName>
                                          <p:attrName>ppt_y</p:attrName>
                                        </p:attrNameLst>
                                      </p:cBhvr>
                                      <p:rCtr x="-4727" y="-13079"/>
                                    </p:animMotion>
                                  </p:childTnLst>
                                </p:cTn>
                              </p:par>
                              <p:par>
                                <p:cTn id="453" presetID="10" presetClass="entr" presetSubtype="0" repeatCount="indefinite" fill="hold" grpId="0" nodeType="withEffect">
                                  <p:stCondLst>
                                    <p:cond delay="0"/>
                                  </p:stCondLst>
                                  <p:childTnLst>
                                    <p:set>
                                      <p:cBhvr>
                                        <p:cTn id="454" dur="1" fill="hold">
                                          <p:stCondLst>
                                            <p:cond delay="0"/>
                                          </p:stCondLst>
                                        </p:cTn>
                                        <p:tgtEl>
                                          <p:spTgt spid="103"/>
                                        </p:tgtEl>
                                        <p:attrNameLst>
                                          <p:attrName>style.visibility</p:attrName>
                                        </p:attrNameLst>
                                      </p:cBhvr>
                                      <p:to>
                                        <p:strVal val="visible"/>
                                      </p:to>
                                    </p:set>
                                    <p:animEffect transition="out" filter="fade">
                                      <p:cBhvr additive="base" accumulate="none">
                                        <p:cTn id="455" dur="364" fill="hold">
                                          <p:stCondLst>
                                            <p:cond delay="2545"/>
                                          </p:stCondLst>
                                        </p:cTn>
                                        <p:tgtEl>
                                          <p:spTgt spid="103"/>
                                        </p:tgtEl>
                                      </p:cBhvr>
                                    </p:animEffect>
                                    <p:animEffect transition="in" filter="fade">
                                      <p:cBhvr additive="base" accumulate="none">
                                        <p:cTn id="456" dur="364" fill="hold">
                                          <p:stCondLst>
                                            <p:cond delay="0"/>
                                          </p:stCondLst>
                                        </p:cTn>
                                        <p:tgtEl>
                                          <p:spTgt spid="103"/>
                                        </p:tgtEl>
                                      </p:cBhvr>
                                    </p:animEffect>
                                    <p:set>
                                      <p:cBhvr additive="base" accumulate="none">
                                        <p:cTn id="457" dur="1" fill="hold">
                                          <p:stCondLst>
                                            <p:cond delay="2907"/>
                                          </p:stCondLst>
                                        </p:cTn>
                                        <p:tgtEl>
                                          <p:spTgt spid="103"/>
                                        </p:tgtEl>
                                        <p:attrNameLst>
                                          <p:attrName>style.visibility</p:attrName>
                                        </p:attrNameLst>
                                      </p:cBhvr>
                                      <p:to>
                                        <p:strVal val="hidden"/>
                                      </p:to>
                                    </p:set>
                                    <p:set>
                                      <p:cBhvr additive="base" accumulate="none">
                                        <p:cTn id="458" dur="3345" fill="hold">
                                          <p:stCondLst>
                                            <p:cond delay="0"/>
                                          </p:stCondLst>
                                        </p:cTn>
                                        <p:tgtEl>
                                          <p:spTgt spid="103"/>
                                        </p:tgtEl>
                                        <p:attrNameLst>
                                          <p:attrName/>
                                        </p:attrNameLst>
                                      </p:cBhvr>
                                      <p:to>
                                        <p:strVal val=""/>
                                      </p:to>
                                    </p:set>
                                  </p:childTnLst>
                                </p:cTn>
                              </p:par>
                              <p:par>
                                <p:cTn id="459" presetID="0" presetClass="path" presetSubtype="0" repeatCount="indefinite" fill="hold" grpId="1" nodeType="withEffect">
                                  <p:stCondLst>
                                    <p:cond delay="0"/>
                                  </p:stCondLst>
                                  <p:childTnLst>
                                    <p:animMotion origin="layout" path="M 2.08333E-7 -3.7037E-6 C 0.1069 -0.07314 0.10586 -0.1625 0.13359 -0.2912 " pathEditMode="relative" rAng="0" ptsTypes="AA">
                                      <p:cBhvr>
                                        <p:cTn id="460" dur="3444" fill="hold"/>
                                        <p:tgtEl>
                                          <p:spTgt spid="103"/>
                                        </p:tgtEl>
                                        <p:attrNameLst>
                                          <p:attrName>ppt_x</p:attrName>
                                          <p:attrName>ppt_y</p:attrName>
                                        </p:attrNameLst>
                                      </p:cBhvr>
                                      <p:rCtr x="6680" y="-14560"/>
                                    </p:animMotion>
                                  </p:childTnLst>
                                </p:cTn>
                              </p:par>
                              <p:par>
                                <p:cTn id="461" presetID="10" presetClass="entr" presetSubtype="0" repeatCount="indefinite" fill="hold" grpId="0" nodeType="withEffect">
                                  <p:stCondLst>
                                    <p:cond delay="0"/>
                                  </p:stCondLst>
                                  <p:childTnLst>
                                    <p:set>
                                      <p:cBhvr>
                                        <p:cTn id="462" dur="1" fill="hold">
                                          <p:stCondLst>
                                            <p:cond delay="0"/>
                                          </p:stCondLst>
                                        </p:cTn>
                                        <p:tgtEl>
                                          <p:spTgt spid="104"/>
                                        </p:tgtEl>
                                        <p:attrNameLst>
                                          <p:attrName>style.visibility</p:attrName>
                                        </p:attrNameLst>
                                      </p:cBhvr>
                                      <p:to>
                                        <p:strVal val="visible"/>
                                      </p:to>
                                    </p:set>
                                    <p:animEffect transition="out" filter="fade">
                                      <p:cBhvr additive="base" accumulate="none">
                                        <p:cTn id="463" dur="277" fill="hold">
                                          <p:stCondLst>
                                            <p:cond delay="1937"/>
                                          </p:stCondLst>
                                        </p:cTn>
                                        <p:tgtEl>
                                          <p:spTgt spid="104"/>
                                        </p:tgtEl>
                                      </p:cBhvr>
                                    </p:animEffect>
                                    <p:animEffect transition="in" filter="fade">
                                      <p:cBhvr additive="base" accumulate="none">
                                        <p:cTn id="464" dur="277" fill="hold">
                                          <p:stCondLst>
                                            <p:cond delay="0"/>
                                          </p:stCondLst>
                                        </p:cTn>
                                        <p:tgtEl>
                                          <p:spTgt spid="104"/>
                                        </p:tgtEl>
                                      </p:cBhvr>
                                    </p:animEffect>
                                    <p:set>
                                      <p:cBhvr additive="base" accumulate="none">
                                        <p:cTn id="465" dur="1" fill="hold">
                                          <p:stCondLst>
                                            <p:cond delay="2213"/>
                                          </p:stCondLst>
                                        </p:cTn>
                                        <p:tgtEl>
                                          <p:spTgt spid="104"/>
                                        </p:tgtEl>
                                        <p:attrNameLst>
                                          <p:attrName>style.visibility</p:attrName>
                                        </p:attrNameLst>
                                      </p:cBhvr>
                                      <p:to>
                                        <p:strVal val="hidden"/>
                                      </p:to>
                                    </p:set>
                                    <p:set>
                                      <p:cBhvr additive="base" accumulate="none">
                                        <p:cTn id="466" dur="2546" fill="hold">
                                          <p:stCondLst>
                                            <p:cond delay="0"/>
                                          </p:stCondLst>
                                        </p:cTn>
                                        <p:tgtEl>
                                          <p:spTgt spid="104"/>
                                        </p:tgtEl>
                                        <p:attrNameLst>
                                          <p:attrName/>
                                        </p:attrNameLst>
                                      </p:cBhvr>
                                      <p:to>
                                        <p:strVal val=""/>
                                      </p:to>
                                    </p:set>
                                  </p:childTnLst>
                                </p:cTn>
                              </p:par>
                              <p:par>
                                <p:cTn id="467" presetID="0" presetClass="path" presetSubtype="0" repeatCount="indefinite" fill="hold" grpId="1" nodeType="withEffect">
                                  <p:stCondLst>
                                    <p:cond delay="0"/>
                                  </p:stCondLst>
                                  <p:childTnLst>
                                    <p:animMotion origin="layout" path="M -4.79167E-6 -3.7037E-6 C 0.07605 -0.05301 0.06667 -0.19606 0.09636 -0.33518 " pathEditMode="relative" rAng="0" ptsTypes="AA">
                                      <p:cBhvr>
                                        <p:cTn id="468" dur="3347" fill="hold"/>
                                        <p:tgtEl>
                                          <p:spTgt spid="104"/>
                                        </p:tgtEl>
                                        <p:attrNameLst>
                                          <p:attrName>ppt_x</p:attrName>
                                          <p:attrName>ppt_y</p:attrName>
                                        </p:attrNameLst>
                                      </p:cBhvr>
                                      <p:rCtr x="4818" y="-16759"/>
                                    </p:animMotion>
                                  </p:childTnLst>
                                </p:cTn>
                              </p:par>
                              <p:par>
                                <p:cTn id="469" presetID="10" presetClass="entr" presetSubtype="0" repeatCount="indefinite" fill="hold" grpId="0" nodeType="withEffect">
                                  <p:stCondLst>
                                    <p:cond delay="0"/>
                                  </p:stCondLst>
                                  <p:childTnLst>
                                    <p:set>
                                      <p:cBhvr>
                                        <p:cTn id="470" dur="1" fill="hold">
                                          <p:stCondLst>
                                            <p:cond delay="0"/>
                                          </p:stCondLst>
                                        </p:cTn>
                                        <p:tgtEl>
                                          <p:spTgt spid="106"/>
                                        </p:tgtEl>
                                        <p:attrNameLst>
                                          <p:attrName>style.visibility</p:attrName>
                                        </p:attrNameLst>
                                      </p:cBhvr>
                                      <p:to>
                                        <p:strVal val="visible"/>
                                      </p:to>
                                    </p:set>
                                    <p:animEffect transition="out" filter="fade">
                                      <p:cBhvr additive="base" accumulate="none">
                                        <p:cTn id="471" dur="345" fill="hold">
                                          <p:stCondLst>
                                            <p:cond delay="2417"/>
                                          </p:stCondLst>
                                        </p:cTn>
                                        <p:tgtEl>
                                          <p:spTgt spid="106"/>
                                        </p:tgtEl>
                                      </p:cBhvr>
                                    </p:animEffect>
                                    <p:animEffect transition="in" filter="fade">
                                      <p:cBhvr additive="base" accumulate="none">
                                        <p:cTn id="472" dur="345" fill="hold">
                                          <p:stCondLst>
                                            <p:cond delay="0"/>
                                          </p:stCondLst>
                                        </p:cTn>
                                        <p:tgtEl>
                                          <p:spTgt spid="106"/>
                                        </p:tgtEl>
                                      </p:cBhvr>
                                    </p:animEffect>
                                    <p:set>
                                      <p:cBhvr additive="base" accumulate="none">
                                        <p:cTn id="473" dur="1" fill="hold">
                                          <p:stCondLst>
                                            <p:cond delay="2761"/>
                                          </p:stCondLst>
                                        </p:cTn>
                                        <p:tgtEl>
                                          <p:spTgt spid="106"/>
                                        </p:tgtEl>
                                        <p:attrNameLst>
                                          <p:attrName>style.visibility</p:attrName>
                                        </p:attrNameLst>
                                      </p:cBhvr>
                                      <p:to>
                                        <p:strVal val="hidden"/>
                                      </p:to>
                                    </p:set>
                                    <p:set>
                                      <p:cBhvr additive="base" accumulate="none">
                                        <p:cTn id="474" dur="3177" fill="hold">
                                          <p:stCondLst>
                                            <p:cond delay="0"/>
                                          </p:stCondLst>
                                        </p:cTn>
                                        <p:tgtEl>
                                          <p:spTgt spid="106"/>
                                        </p:tgtEl>
                                        <p:attrNameLst>
                                          <p:attrName/>
                                        </p:attrNameLst>
                                      </p:cBhvr>
                                      <p:to>
                                        <p:strVal val=""/>
                                      </p:to>
                                    </p:set>
                                  </p:childTnLst>
                                </p:cTn>
                              </p:par>
                              <p:par>
                                <p:cTn id="475" presetID="0" presetClass="path" presetSubtype="0" repeatCount="indefinite" fill="hold" grpId="1" nodeType="withEffect">
                                  <p:stCondLst>
                                    <p:cond delay="0"/>
                                  </p:stCondLst>
                                  <p:childTnLst>
                                    <p:animMotion origin="layout" path="M -3.75E-6 4.44444E-6 C 0.03321 -0.23612 0.0431 -0.23704 0.13763 -0.34769 " pathEditMode="relative" rAng="0" ptsTypes="AA">
                                      <p:cBhvr>
                                        <p:cTn id="476" dur="3510" fill="hold"/>
                                        <p:tgtEl>
                                          <p:spTgt spid="106"/>
                                        </p:tgtEl>
                                        <p:attrNameLst>
                                          <p:attrName>ppt_x</p:attrName>
                                          <p:attrName>ppt_y</p:attrName>
                                        </p:attrNameLst>
                                      </p:cBhvr>
                                      <p:rCtr x="6875" y="-17384"/>
                                    </p:animMotion>
                                  </p:childTnLst>
                                </p:cTn>
                              </p:par>
                              <p:par>
                                <p:cTn id="477" presetID="10" presetClass="entr" presetSubtype="0" repeatCount="indefinite" fill="hold" grpId="0" nodeType="withEffect">
                                  <p:stCondLst>
                                    <p:cond delay="0"/>
                                  </p:stCondLst>
                                  <p:childTnLst>
                                    <p:set>
                                      <p:cBhvr>
                                        <p:cTn id="478" dur="1" fill="hold">
                                          <p:stCondLst>
                                            <p:cond delay="0"/>
                                          </p:stCondLst>
                                        </p:cTn>
                                        <p:tgtEl>
                                          <p:spTgt spid="108"/>
                                        </p:tgtEl>
                                        <p:attrNameLst>
                                          <p:attrName>style.visibility</p:attrName>
                                        </p:attrNameLst>
                                      </p:cBhvr>
                                      <p:to>
                                        <p:strVal val="visible"/>
                                      </p:to>
                                    </p:set>
                                    <p:animEffect transition="out" filter="fade">
                                      <p:cBhvr additive="base" accumulate="none">
                                        <p:cTn id="479" dur="419" fill="hold">
                                          <p:stCondLst>
                                            <p:cond delay="2934"/>
                                          </p:stCondLst>
                                        </p:cTn>
                                        <p:tgtEl>
                                          <p:spTgt spid="108"/>
                                        </p:tgtEl>
                                      </p:cBhvr>
                                    </p:animEffect>
                                    <p:animEffect transition="in" filter="fade">
                                      <p:cBhvr additive="base" accumulate="none">
                                        <p:cTn id="480" dur="419" fill="hold">
                                          <p:stCondLst>
                                            <p:cond delay="0"/>
                                          </p:stCondLst>
                                        </p:cTn>
                                        <p:tgtEl>
                                          <p:spTgt spid="108"/>
                                        </p:tgtEl>
                                      </p:cBhvr>
                                    </p:animEffect>
                                    <p:set>
                                      <p:cBhvr additive="base" accumulate="none">
                                        <p:cTn id="481" dur="1" fill="hold">
                                          <p:stCondLst>
                                            <p:cond delay="3351"/>
                                          </p:stCondLst>
                                        </p:cTn>
                                        <p:tgtEl>
                                          <p:spTgt spid="108"/>
                                        </p:tgtEl>
                                        <p:attrNameLst>
                                          <p:attrName>style.visibility</p:attrName>
                                        </p:attrNameLst>
                                      </p:cBhvr>
                                      <p:to>
                                        <p:strVal val="hidden"/>
                                      </p:to>
                                    </p:set>
                                    <p:set>
                                      <p:cBhvr additive="base" accumulate="none">
                                        <p:cTn id="482" dur="3856" fill="hold">
                                          <p:stCondLst>
                                            <p:cond delay="0"/>
                                          </p:stCondLst>
                                        </p:cTn>
                                        <p:tgtEl>
                                          <p:spTgt spid="108"/>
                                        </p:tgtEl>
                                        <p:attrNameLst>
                                          <p:attrName/>
                                        </p:attrNameLst>
                                      </p:cBhvr>
                                      <p:to>
                                        <p:strVal val=""/>
                                      </p:to>
                                    </p:set>
                                  </p:childTnLst>
                                </p:cTn>
                              </p:par>
                              <p:par>
                                <p:cTn id="483" presetID="0" presetClass="path" presetSubtype="0" repeatCount="indefinite" fill="hold" grpId="1" nodeType="withEffect">
                                  <p:stCondLst>
                                    <p:cond delay="0"/>
                                  </p:stCondLst>
                                  <p:childTnLst>
                                    <p:animMotion origin="layout" path="M -3.54167E-6 3.33333E-6 C 0.00144 -0.15486 -0.16406 -0.17778 -0.12565 -0.34954 " pathEditMode="relative" rAng="0" ptsTypes="AA">
                                      <p:cBhvr>
                                        <p:cTn id="484" dur="2662" fill="hold"/>
                                        <p:tgtEl>
                                          <p:spTgt spid="108"/>
                                        </p:tgtEl>
                                        <p:attrNameLst>
                                          <p:attrName>ppt_x</p:attrName>
                                          <p:attrName>ppt_y</p:attrName>
                                        </p:attrNameLst>
                                      </p:cBhvr>
                                      <p:rCtr x="-6576" y="-17477"/>
                                    </p:animMotion>
                                  </p:childTnLst>
                                </p:cTn>
                              </p:par>
                              <p:par>
                                <p:cTn id="485" presetID="10" presetClass="entr" presetSubtype="0" repeatCount="indefinite" fill="hold" grpId="0" nodeType="withEffect">
                                  <p:stCondLst>
                                    <p:cond delay="0"/>
                                  </p:stCondLst>
                                  <p:childTnLst>
                                    <p:set>
                                      <p:cBhvr>
                                        <p:cTn id="486" dur="1" fill="hold">
                                          <p:stCondLst>
                                            <p:cond delay="0"/>
                                          </p:stCondLst>
                                        </p:cTn>
                                        <p:tgtEl>
                                          <p:spTgt spid="109"/>
                                        </p:tgtEl>
                                        <p:attrNameLst>
                                          <p:attrName>style.visibility</p:attrName>
                                        </p:attrNameLst>
                                      </p:cBhvr>
                                      <p:to>
                                        <p:strVal val="visible"/>
                                      </p:to>
                                    </p:set>
                                    <p:animEffect transition="out" filter="fade">
                                      <p:cBhvr additive="base" accumulate="none">
                                        <p:cTn id="487" dur="426" fill="hold">
                                          <p:stCondLst>
                                            <p:cond delay="2983"/>
                                          </p:stCondLst>
                                        </p:cTn>
                                        <p:tgtEl>
                                          <p:spTgt spid="109"/>
                                        </p:tgtEl>
                                      </p:cBhvr>
                                    </p:animEffect>
                                    <p:animEffect transition="in" filter="fade">
                                      <p:cBhvr additive="base" accumulate="none">
                                        <p:cTn id="488" dur="426" fill="hold">
                                          <p:stCondLst>
                                            <p:cond delay="0"/>
                                          </p:stCondLst>
                                        </p:cTn>
                                        <p:tgtEl>
                                          <p:spTgt spid="109"/>
                                        </p:tgtEl>
                                      </p:cBhvr>
                                    </p:animEffect>
                                    <p:set>
                                      <p:cBhvr additive="base" accumulate="none">
                                        <p:cTn id="489" dur="1" fill="hold">
                                          <p:stCondLst>
                                            <p:cond delay="3408"/>
                                          </p:stCondLst>
                                        </p:cTn>
                                        <p:tgtEl>
                                          <p:spTgt spid="109"/>
                                        </p:tgtEl>
                                        <p:attrNameLst>
                                          <p:attrName>style.visibility</p:attrName>
                                        </p:attrNameLst>
                                      </p:cBhvr>
                                      <p:to>
                                        <p:strVal val="hidden"/>
                                      </p:to>
                                    </p:set>
                                    <p:set>
                                      <p:cBhvr additive="base" accumulate="none">
                                        <p:cTn id="490" dur="3921" fill="hold">
                                          <p:stCondLst>
                                            <p:cond delay="0"/>
                                          </p:stCondLst>
                                        </p:cTn>
                                        <p:tgtEl>
                                          <p:spTgt spid="109"/>
                                        </p:tgtEl>
                                        <p:attrNameLst>
                                          <p:attrName/>
                                        </p:attrNameLst>
                                      </p:cBhvr>
                                      <p:to>
                                        <p:strVal val=""/>
                                      </p:to>
                                    </p:set>
                                  </p:childTnLst>
                                </p:cTn>
                              </p:par>
                              <p:par>
                                <p:cTn id="491" presetID="0" presetClass="path" presetSubtype="0" repeatCount="indefinite" fill="hold" grpId="1" nodeType="withEffect">
                                  <p:stCondLst>
                                    <p:cond delay="0"/>
                                  </p:stCondLst>
                                  <p:childTnLst>
                                    <p:animMotion origin="layout" path="M -0.00013 3.7037E-6 C 0.06472 -0.13542 0.07709 -0.05139 0.13152 -0.18125 " pathEditMode="relative" rAng="0" ptsTypes="AA">
                                      <p:cBhvr>
                                        <p:cTn id="492" dur="2229" fill="hold"/>
                                        <p:tgtEl>
                                          <p:spTgt spid="109"/>
                                        </p:tgtEl>
                                        <p:attrNameLst>
                                          <p:attrName>ppt_x</p:attrName>
                                          <p:attrName>ppt_y</p:attrName>
                                        </p:attrNameLst>
                                      </p:cBhvr>
                                      <p:rCtr x="6576" y="-9074"/>
                                    </p:animMotion>
                                  </p:childTnLst>
                                </p:cTn>
                              </p:par>
                              <p:par>
                                <p:cTn id="493" presetID="10" presetClass="entr" presetSubtype="0" repeatCount="indefinite" fill="hold" grpId="0" nodeType="withEffect">
                                  <p:stCondLst>
                                    <p:cond delay="0"/>
                                  </p:stCondLst>
                                  <p:childTnLst>
                                    <p:set>
                                      <p:cBhvr>
                                        <p:cTn id="494" dur="1" fill="hold">
                                          <p:stCondLst>
                                            <p:cond delay="0"/>
                                          </p:stCondLst>
                                        </p:cTn>
                                        <p:tgtEl>
                                          <p:spTgt spid="110"/>
                                        </p:tgtEl>
                                        <p:attrNameLst>
                                          <p:attrName>style.visibility</p:attrName>
                                        </p:attrNameLst>
                                      </p:cBhvr>
                                      <p:to>
                                        <p:strVal val="visible"/>
                                      </p:to>
                                    </p:set>
                                    <p:animEffect transition="out" filter="fade">
                                      <p:cBhvr additive="base" accumulate="none">
                                        <p:cTn id="495" dur="336" fill="hold">
                                          <p:stCondLst>
                                            <p:cond delay="2355"/>
                                          </p:stCondLst>
                                        </p:cTn>
                                        <p:tgtEl>
                                          <p:spTgt spid="110"/>
                                        </p:tgtEl>
                                      </p:cBhvr>
                                    </p:animEffect>
                                    <p:animEffect transition="in" filter="fade">
                                      <p:cBhvr additive="base" accumulate="none">
                                        <p:cTn id="496" dur="336" fill="hold">
                                          <p:stCondLst>
                                            <p:cond delay="0"/>
                                          </p:stCondLst>
                                        </p:cTn>
                                        <p:tgtEl>
                                          <p:spTgt spid="110"/>
                                        </p:tgtEl>
                                      </p:cBhvr>
                                    </p:animEffect>
                                    <p:set>
                                      <p:cBhvr additive="base" accumulate="none">
                                        <p:cTn id="497" dur="1" fill="hold">
                                          <p:stCondLst>
                                            <p:cond delay="2690"/>
                                          </p:stCondLst>
                                        </p:cTn>
                                        <p:tgtEl>
                                          <p:spTgt spid="110"/>
                                        </p:tgtEl>
                                        <p:attrNameLst>
                                          <p:attrName>style.visibility</p:attrName>
                                        </p:attrNameLst>
                                      </p:cBhvr>
                                      <p:to>
                                        <p:strVal val="hidden"/>
                                      </p:to>
                                    </p:set>
                                    <p:set>
                                      <p:cBhvr additive="base" accumulate="none">
                                        <p:cTn id="498" dur="3095" fill="hold">
                                          <p:stCondLst>
                                            <p:cond delay="0"/>
                                          </p:stCondLst>
                                        </p:cTn>
                                        <p:tgtEl>
                                          <p:spTgt spid="110"/>
                                        </p:tgtEl>
                                        <p:attrNameLst>
                                          <p:attrName/>
                                        </p:attrNameLst>
                                      </p:cBhvr>
                                      <p:to>
                                        <p:strVal val=""/>
                                      </p:to>
                                    </p:set>
                                  </p:childTnLst>
                                </p:cTn>
                              </p:par>
                              <p:par>
                                <p:cTn id="499" presetID="0" presetClass="path" presetSubtype="0" repeatCount="indefinite" fill="hold" grpId="1" nodeType="withEffect">
                                  <p:stCondLst>
                                    <p:cond delay="0"/>
                                  </p:stCondLst>
                                  <p:childTnLst>
                                    <p:animMotion origin="layout" path="M -0.00013 -0.00024 C 0.09908 -0.05741 0.07317 0.02847 0.16263 -0.03727 " pathEditMode="relative" rAng="0" ptsTypes="AA">
                                      <p:cBhvr>
                                        <p:cTn id="500" dur="3846" fill="hold"/>
                                        <p:tgtEl>
                                          <p:spTgt spid="110"/>
                                        </p:tgtEl>
                                        <p:attrNameLst>
                                          <p:attrName>ppt_x</p:attrName>
                                          <p:attrName>ppt_y</p:attrName>
                                        </p:attrNameLst>
                                      </p:cBhvr>
                                      <p:rCtr x="8138" y="-1852"/>
                                    </p:animMotion>
                                  </p:childTnLst>
                                </p:cTn>
                              </p:par>
                              <p:par>
                                <p:cTn id="501" presetID="10" presetClass="entr" presetSubtype="0" repeatCount="indefinite" fill="hold" grpId="0" nodeType="withEffect">
                                  <p:stCondLst>
                                    <p:cond delay="0"/>
                                  </p:stCondLst>
                                  <p:childTnLst>
                                    <p:set>
                                      <p:cBhvr>
                                        <p:cTn id="502" dur="1" fill="hold">
                                          <p:stCondLst>
                                            <p:cond delay="0"/>
                                          </p:stCondLst>
                                        </p:cTn>
                                        <p:tgtEl>
                                          <p:spTgt spid="111"/>
                                        </p:tgtEl>
                                        <p:attrNameLst>
                                          <p:attrName>style.visibility</p:attrName>
                                        </p:attrNameLst>
                                      </p:cBhvr>
                                      <p:to>
                                        <p:strVal val="visible"/>
                                      </p:to>
                                    </p:set>
                                    <p:animEffect transition="out" filter="fade">
                                      <p:cBhvr additive="base" accumulate="none">
                                        <p:cTn id="503" dur="250" fill="hold">
                                          <p:stCondLst>
                                            <p:cond delay="1750"/>
                                          </p:stCondLst>
                                        </p:cTn>
                                        <p:tgtEl>
                                          <p:spTgt spid="111"/>
                                        </p:tgtEl>
                                      </p:cBhvr>
                                    </p:animEffect>
                                    <p:animEffect transition="in" filter="fade">
                                      <p:cBhvr additive="base" accumulate="none">
                                        <p:cTn id="504" dur="250" fill="hold">
                                          <p:stCondLst>
                                            <p:cond delay="0"/>
                                          </p:stCondLst>
                                        </p:cTn>
                                        <p:tgtEl>
                                          <p:spTgt spid="111"/>
                                        </p:tgtEl>
                                      </p:cBhvr>
                                    </p:animEffect>
                                    <p:set>
                                      <p:cBhvr additive="base" accumulate="none">
                                        <p:cTn id="505" dur="1" fill="hold">
                                          <p:stCondLst>
                                            <p:cond delay="1999"/>
                                          </p:stCondLst>
                                        </p:cTn>
                                        <p:tgtEl>
                                          <p:spTgt spid="111"/>
                                        </p:tgtEl>
                                        <p:attrNameLst>
                                          <p:attrName>style.visibility</p:attrName>
                                        </p:attrNameLst>
                                      </p:cBhvr>
                                      <p:to>
                                        <p:strVal val="hidden"/>
                                      </p:to>
                                    </p:set>
                                    <p:set>
                                      <p:cBhvr additive="base" accumulate="none">
                                        <p:cTn id="506" dur="2300" fill="hold">
                                          <p:stCondLst>
                                            <p:cond delay="0"/>
                                          </p:stCondLst>
                                        </p:cTn>
                                        <p:tgtEl>
                                          <p:spTgt spid="111"/>
                                        </p:tgtEl>
                                        <p:attrNameLst>
                                          <p:attrName/>
                                        </p:attrNameLst>
                                      </p:cBhvr>
                                      <p:to>
                                        <p:strVal val=""/>
                                      </p:to>
                                    </p:set>
                                  </p:childTnLst>
                                </p:cTn>
                              </p:par>
                              <p:par>
                                <p:cTn id="507" presetID="0" presetClass="path" presetSubtype="0" repeatCount="indefinite" fill="hold" grpId="1" nodeType="withEffect">
                                  <p:stCondLst>
                                    <p:cond delay="0"/>
                                  </p:stCondLst>
                                  <p:childTnLst>
                                    <p:animMotion origin="layout" path="M 1.66667E-6 -3.7037E-7 C 0.07122 -0.04398 0.06237 -0.16273 0.0901 -0.27847 " pathEditMode="relative" rAng="0" ptsTypes="AA">
                                      <p:cBhvr>
                                        <p:cTn id="508" dur="2300" fill="hold"/>
                                        <p:tgtEl>
                                          <p:spTgt spid="111"/>
                                        </p:tgtEl>
                                        <p:attrNameLst>
                                          <p:attrName>ppt_x</p:attrName>
                                          <p:attrName>ppt_y</p:attrName>
                                        </p:attrNameLst>
                                      </p:cBhvr>
                                      <p:rCtr x="4505" y="-13935"/>
                                    </p:animMotion>
                                  </p:childTnLst>
                                </p:cTn>
                              </p:par>
                              <p:par>
                                <p:cTn id="509" presetID="10" presetClass="entr" presetSubtype="0" repeatCount="indefinite" fill="hold" grpId="0" nodeType="withEffect">
                                  <p:stCondLst>
                                    <p:cond delay="0"/>
                                  </p:stCondLst>
                                  <p:childTnLst>
                                    <p:set>
                                      <p:cBhvr>
                                        <p:cTn id="510" dur="1" fill="hold">
                                          <p:stCondLst>
                                            <p:cond delay="0"/>
                                          </p:stCondLst>
                                        </p:cTn>
                                        <p:tgtEl>
                                          <p:spTgt spid="112"/>
                                        </p:tgtEl>
                                        <p:attrNameLst>
                                          <p:attrName>style.visibility</p:attrName>
                                        </p:attrNameLst>
                                      </p:cBhvr>
                                      <p:to>
                                        <p:strVal val="visible"/>
                                      </p:to>
                                    </p:set>
                                    <p:animEffect transition="out" filter="fade">
                                      <p:cBhvr additive="base" accumulate="none">
                                        <p:cTn id="511" dur="250" fill="hold">
                                          <p:stCondLst>
                                            <p:cond delay="1750"/>
                                          </p:stCondLst>
                                        </p:cTn>
                                        <p:tgtEl>
                                          <p:spTgt spid="112"/>
                                        </p:tgtEl>
                                      </p:cBhvr>
                                    </p:animEffect>
                                    <p:animEffect transition="in" filter="fade">
                                      <p:cBhvr additive="base" accumulate="none">
                                        <p:cTn id="512" dur="250" fill="hold">
                                          <p:stCondLst>
                                            <p:cond delay="0"/>
                                          </p:stCondLst>
                                        </p:cTn>
                                        <p:tgtEl>
                                          <p:spTgt spid="112"/>
                                        </p:tgtEl>
                                      </p:cBhvr>
                                    </p:animEffect>
                                    <p:set>
                                      <p:cBhvr additive="base" accumulate="none">
                                        <p:cTn id="513" dur="1" fill="hold">
                                          <p:stCondLst>
                                            <p:cond delay="1999"/>
                                          </p:stCondLst>
                                        </p:cTn>
                                        <p:tgtEl>
                                          <p:spTgt spid="112"/>
                                        </p:tgtEl>
                                        <p:attrNameLst>
                                          <p:attrName>style.visibility</p:attrName>
                                        </p:attrNameLst>
                                      </p:cBhvr>
                                      <p:to>
                                        <p:strVal val="hidden"/>
                                      </p:to>
                                    </p:set>
                                    <p:set>
                                      <p:cBhvr additive="base" accumulate="none">
                                        <p:cTn id="514" dur="2300" fill="hold">
                                          <p:stCondLst>
                                            <p:cond delay="0"/>
                                          </p:stCondLst>
                                        </p:cTn>
                                        <p:tgtEl>
                                          <p:spTgt spid="112"/>
                                        </p:tgtEl>
                                        <p:attrNameLst>
                                          <p:attrName/>
                                        </p:attrNameLst>
                                      </p:cBhvr>
                                      <p:to>
                                        <p:strVal val=""/>
                                      </p:to>
                                    </p:set>
                                  </p:childTnLst>
                                </p:cTn>
                              </p:par>
                              <p:par>
                                <p:cTn id="515" presetID="0" presetClass="path" presetSubtype="0" repeatCount="indefinite" fill="hold" grpId="1" nodeType="withEffect">
                                  <p:stCondLst>
                                    <p:cond delay="0"/>
                                  </p:stCondLst>
                                  <p:childTnLst>
                                    <p:animMotion origin="layout" path="M -0.00013 4.44444E-6 C 0.06471 -0.13542 0.07708 -0.05139 0.13151 -0.18125 " pathEditMode="relative" rAng="0" ptsTypes="AA">
                                      <p:cBhvr>
                                        <p:cTn id="516" dur="2300" fill="hold"/>
                                        <p:tgtEl>
                                          <p:spTgt spid="112"/>
                                        </p:tgtEl>
                                        <p:attrNameLst>
                                          <p:attrName>ppt_x</p:attrName>
                                          <p:attrName>ppt_y</p:attrName>
                                        </p:attrNameLst>
                                      </p:cBhvr>
                                      <p:rCtr x="6576" y="-9074"/>
                                    </p:animMotion>
                                  </p:childTnLst>
                                </p:cTn>
                              </p:par>
                              <p:par>
                                <p:cTn id="517" presetID="10" presetClass="entr" presetSubtype="0" repeatCount="indefinite" fill="hold" grpId="0" nodeType="withEffect">
                                  <p:stCondLst>
                                    <p:cond delay="0"/>
                                  </p:stCondLst>
                                  <p:childTnLst>
                                    <p:set>
                                      <p:cBhvr>
                                        <p:cTn id="518" dur="1" fill="hold">
                                          <p:stCondLst>
                                            <p:cond delay="0"/>
                                          </p:stCondLst>
                                        </p:cTn>
                                        <p:tgtEl>
                                          <p:spTgt spid="113"/>
                                        </p:tgtEl>
                                        <p:attrNameLst>
                                          <p:attrName>style.visibility</p:attrName>
                                        </p:attrNameLst>
                                      </p:cBhvr>
                                      <p:to>
                                        <p:strVal val="visible"/>
                                      </p:to>
                                    </p:set>
                                    <p:animEffect transition="out" filter="fade">
                                      <p:cBhvr additive="base" accumulate="none">
                                        <p:cTn id="519" dur="250" fill="hold">
                                          <p:stCondLst>
                                            <p:cond delay="1750"/>
                                          </p:stCondLst>
                                        </p:cTn>
                                        <p:tgtEl>
                                          <p:spTgt spid="113"/>
                                        </p:tgtEl>
                                      </p:cBhvr>
                                    </p:animEffect>
                                    <p:animEffect transition="in" filter="fade">
                                      <p:cBhvr additive="base" accumulate="none">
                                        <p:cTn id="520" dur="250" fill="hold">
                                          <p:stCondLst>
                                            <p:cond delay="0"/>
                                          </p:stCondLst>
                                        </p:cTn>
                                        <p:tgtEl>
                                          <p:spTgt spid="113"/>
                                        </p:tgtEl>
                                      </p:cBhvr>
                                    </p:animEffect>
                                    <p:set>
                                      <p:cBhvr additive="base" accumulate="none">
                                        <p:cTn id="521" dur="1" fill="hold">
                                          <p:stCondLst>
                                            <p:cond delay="1999"/>
                                          </p:stCondLst>
                                        </p:cTn>
                                        <p:tgtEl>
                                          <p:spTgt spid="113"/>
                                        </p:tgtEl>
                                        <p:attrNameLst>
                                          <p:attrName>style.visibility</p:attrName>
                                        </p:attrNameLst>
                                      </p:cBhvr>
                                      <p:to>
                                        <p:strVal val="hidden"/>
                                      </p:to>
                                    </p:set>
                                    <p:set>
                                      <p:cBhvr additive="base" accumulate="none">
                                        <p:cTn id="522" dur="2300" fill="hold">
                                          <p:stCondLst>
                                            <p:cond delay="0"/>
                                          </p:stCondLst>
                                        </p:cTn>
                                        <p:tgtEl>
                                          <p:spTgt spid="113"/>
                                        </p:tgtEl>
                                        <p:attrNameLst>
                                          <p:attrName/>
                                        </p:attrNameLst>
                                      </p:cBhvr>
                                      <p:to>
                                        <p:strVal val=""/>
                                      </p:to>
                                    </p:set>
                                  </p:childTnLst>
                                </p:cTn>
                              </p:par>
                              <p:par>
                                <p:cTn id="523"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524" dur="2300" fill="hold"/>
                                        <p:tgtEl>
                                          <p:spTgt spid="113"/>
                                        </p:tgtEl>
                                        <p:attrNameLst>
                                          <p:attrName>ppt_x</p:attrName>
                                          <p:attrName>ppt_y</p:attrName>
                                        </p:attrNameLst>
                                      </p:cBhvr>
                                      <p:rCtr x="8138" y="-1852"/>
                                    </p:animMotion>
                                  </p:childTnLst>
                                </p:cTn>
                              </p:par>
                              <p:par>
                                <p:cTn id="525" presetID="10" presetClass="entr" presetSubtype="0" repeatCount="indefinite" fill="hold" grpId="0" nodeType="withEffect">
                                  <p:stCondLst>
                                    <p:cond delay="0"/>
                                  </p:stCondLst>
                                  <p:childTnLst>
                                    <p:set>
                                      <p:cBhvr>
                                        <p:cTn id="526" dur="1" fill="hold">
                                          <p:stCondLst>
                                            <p:cond delay="0"/>
                                          </p:stCondLst>
                                        </p:cTn>
                                        <p:tgtEl>
                                          <p:spTgt spid="114"/>
                                        </p:tgtEl>
                                        <p:attrNameLst>
                                          <p:attrName>style.visibility</p:attrName>
                                        </p:attrNameLst>
                                      </p:cBhvr>
                                      <p:to>
                                        <p:strVal val="visible"/>
                                      </p:to>
                                    </p:set>
                                    <p:animEffect transition="out" filter="fade">
                                      <p:cBhvr additive="base" accumulate="none">
                                        <p:cTn id="527" dur="250" fill="hold">
                                          <p:stCondLst>
                                            <p:cond delay="1750"/>
                                          </p:stCondLst>
                                        </p:cTn>
                                        <p:tgtEl>
                                          <p:spTgt spid="114"/>
                                        </p:tgtEl>
                                      </p:cBhvr>
                                    </p:animEffect>
                                    <p:animEffect transition="in" filter="fade">
                                      <p:cBhvr additive="base" accumulate="none">
                                        <p:cTn id="528" dur="250" fill="hold">
                                          <p:stCondLst>
                                            <p:cond delay="0"/>
                                          </p:stCondLst>
                                        </p:cTn>
                                        <p:tgtEl>
                                          <p:spTgt spid="114"/>
                                        </p:tgtEl>
                                      </p:cBhvr>
                                    </p:animEffect>
                                    <p:set>
                                      <p:cBhvr additive="base" accumulate="none">
                                        <p:cTn id="529" dur="1" fill="hold">
                                          <p:stCondLst>
                                            <p:cond delay="1999"/>
                                          </p:stCondLst>
                                        </p:cTn>
                                        <p:tgtEl>
                                          <p:spTgt spid="114"/>
                                        </p:tgtEl>
                                        <p:attrNameLst>
                                          <p:attrName>style.visibility</p:attrName>
                                        </p:attrNameLst>
                                      </p:cBhvr>
                                      <p:to>
                                        <p:strVal val="hidden"/>
                                      </p:to>
                                    </p:set>
                                    <p:set>
                                      <p:cBhvr additive="base" accumulate="none">
                                        <p:cTn id="530" dur="2300" fill="hold">
                                          <p:stCondLst>
                                            <p:cond delay="0"/>
                                          </p:stCondLst>
                                        </p:cTn>
                                        <p:tgtEl>
                                          <p:spTgt spid="114"/>
                                        </p:tgtEl>
                                        <p:attrNameLst>
                                          <p:attrName/>
                                        </p:attrNameLst>
                                      </p:cBhvr>
                                      <p:to>
                                        <p:strVal val=""/>
                                      </p:to>
                                    </p:set>
                                  </p:childTnLst>
                                </p:cTn>
                              </p:par>
                              <p:par>
                                <p:cTn id="531" presetID="0" presetClass="path" presetSubtype="0" repeatCount="indefinite" fill="hold" grpId="1" nodeType="withEffect">
                                  <p:stCondLst>
                                    <p:cond delay="0"/>
                                  </p:stCondLst>
                                  <p:childTnLst>
                                    <p:animMotion origin="layout" path="M 8.33333E-7 7.40741E-7 C 0.00378 -0.22477 0.15391 -0.14306 0.13372 -0.2912 " pathEditMode="relative" rAng="0" ptsTypes="AA">
                                      <p:cBhvr>
                                        <p:cTn id="532" dur="2300" fill="hold"/>
                                        <p:tgtEl>
                                          <p:spTgt spid="114"/>
                                        </p:tgtEl>
                                        <p:attrNameLst>
                                          <p:attrName>ppt_x</p:attrName>
                                          <p:attrName>ppt_y</p:attrName>
                                        </p:attrNameLst>
                                      </p:cBhvr>
                                      <p:rCtr x="6771" y="-14560"/>
                                    </p:animMotion>
                                  </p:childTnLst>
                                </p:cTn>
                              </p:par>
                              <p:par>
                                <p:cTn id="533" presetID="10" presetClass="entr" presetSubtype="0" repeatCount="indefinite" fill="hold" grpId="0" nodeType="withEffect">
                                  <p:stCondLst>
                                    <p:cond delay="0"/>
                                  </p:stCondLst>
                                  <p:childTnLst>
                                    <p:set>
                                      <p:cBhvr>
                                        <p:cTn id="534" dur="1" fill="hold">
                                          <p:stCondLst>
                                            <p:cond delay="0"/>
                                          </p:stCondLst>
                                        </p:cTn>
                                        <p:tgtEl>
                                          <p:spTgt spid="115"/>
                                        </p:tgtEl>
                                        <p:attrNameLst>
                                          <p:attrName>style.visibility</p:attrName>
                                        </p:attrNameLst>
                                      </p:cBhvr>
                                      <p:to>
                                        <p:strVal val="visible"/>
                                      </p:to>
                                    </p:set>
                                    <p:animEffect transition="out" filter="fade">
                                      <p:cBhvr additive="base" accumulate="none">
                                        <p:cTn id="535" dur="250" fill="hold">
                                          <p:stCondLst>
                                            <p:cond delay="1750"/>
                                          </p:stCondLst>
                                        </p:cTn>
                                        <p:tgtEl>
                                          <p:spTgt spid="115"/>
                                        </p:tgtEl>
                                      </p:cBhvr>
                                    </p:animEffect>
                                    <p:animEffect transition="in" filter="fade">
                                      <p:cBhvr additive="base" accumulate="none">
                                        <p:cTn id="536" dur="250" fill="hold">
                                          <p:stCondLst>
                                            <p:cond delay="0"/>
                                          </p:stCondLst>
                                        </p:cTn>
                                        <p:tgtEl>
                                          <p:spTgt spid="115"/>
                                        </p:tgtEl>
                                      </p:cBhvr>
                                    </p:animEffect>
                                    <p:set>
                                      <p:cBhvr additive="base" accumulate="none">
                                        <p:cTn id="537" dur="1" fill="hold">
                                          <p:stCondLst>
                                            <p:cond delay="1999"/>
                                          </p:stCondLst>
                                        </p:cTn>
                                        <p:tgtEl>
                                          <p:spTgt spid="115"/>
                                        </p:tgtEl>
                                        <p:attrNameLst>
                                          <p:attrName>style.visibility</p:attrName>
                                        </p:attrNameLst>
                                      </p:cBhvr>
                                      <p:to>
                                        <p:strVal val="hidden"/>
                                      </p:to>
                                    </p:set>
                                    <p:set>
                                      <p:cBhvr additive="base" accumulate="none">
                                        <p:cTn id="538" dur="2300" fill="hold">
                                          <p:stCondLst>
                                            <p:cond delay="0"/>
                                          </p:stCondLst>
                                        </p:cTn>
                                        <p:tgtEl>
                                          <p:spTgt spid="115"/>
                                        </p:tgtEl>
                                        <p:attrNameLst>
                                          <p:attrName/>
                                        </p:attrNameLst>
                                      </p:cBhvr>
                                      <p:to>
                                        <p:strVal val=""/>
                                      </p:to>
                                    </p:set>
                                  </p:childTnLst>
                                </p:cTn>
                              </p:par>
                              <p:par>
                                <p:cTn id="539" presetID="0" presetClass="path" presetSubtype="0" repeatCount="indefinite" fill="hold" grpId="1" nodeType="withEffect">
                                  <p:stCondLst>
                                    <p:cond delay="0"/>
                                  </p:stCondLst>
                                  <p:childTnLst>
                                    <p:animMotion origin="layout" path="M 6.25E-7 -3.7037E-7 C 0.03229 -0.19768 0.04193 -0.19838 0.13359 -0.2912 " pathEditMode="relative" rAng="0" ptsTypes="AA">
                                      <p:cBhvr>
                                        <p:cTn id="540" dur="2300" fill="hold"/>
                                        <p:tgtEl>
                                          <p:spTgt spid="115"/>
                                        </p:tgtEl>
                                        <p:attrNameLst>
                                          <p:attrName>ppt_x</p:attrName>
                                          <p:attrName>ppt_y</p:attrName>
                                        </p:attrNameLst>
                                      </p:cBhvr>
                                      <p:rCtr x="6680" y="-14560"/>
                                    </p:animMotion>
                                  </p:childTnLst>
                                </p:cTn>
                              </p:par>
                              <p:par>
                                <p:cTn id="541" presetID="10" presetClass="entr" presetSubtype="0" repeatCount="indefinite" fill="hold" grpId="0" nodeType="withEffect">
                                  <p:stCondLst>
                                    <p:cond delay="0"/>
                                  </p:stCondLst>
                                  <p:childTnLst>
                                    <p:set>
                                      <p:cBhvr>
                                        <p:cTn id="542" dur="1" fill="hold">
                                          <p:stCondLst>
                                            <p:cond delay="0"/>
                                          </p:stCondLst>
                                        </p:cTn>
                                        <p:tgtEl>
                                          <p:spTgt spid="116"/>
                                        </p:tgtEl>
                                        <p:attrNameLst>
                                          <p:attrName>style.visibility</p:attrName>
                                        </p:attrNameLst>
                                      </p:cBhvr>
                                      <p:to>
                                        <p:strVal val="visible"/>
                                      </p:to>
                                    </p:set>
                                    <p:animEffect transition="out" filter="fade">
                                      <p:cBhvr additive="base" accumulate="none">
                                        <p:cTn id="543" dur="250" fill="hold">
                                          <p:stCondLst>
                                            <p:cond delay="1750"/>
                                          </p:stCondLst>
                                        </p:cTn>
                                        <p:tgtEl>
                                          <p:spTgt spid="116"/>
                                        </p:tgtEl>
                                      </p:cBhvr>
                                    </p:animEffect>
                                    <p:animEffect transition="in" filter="fade">
                                      <p:cBhvr additive="base" accumulate="none">
                                        <p:cTn id="544" dur="250" fill="hold">
                                          <p:stCondLst>
                                            <p:cond delay="0"/>
                                          </p:stCondLst>
                                        </p:cTn>
                                        <p:tgtEl>
                                          <p:spTgt spid="116"/>
                                        </p:tgtEl>
                                      </p:cBhvr>
                                    </p:animEffect>
                                    <p:set>
                                      <p:cBhvr additive="base" accumulate="none">
                                        <p:cTn id="545" dur="1" fill="hold">
                                          <p:stCondLst>
                                            <p:cond delay="1999"/>
                                          </p:stCondLst>
                                        </p:cTn>
                                        <p:tgtEl>
                                          <p:spTgt spid="116"/>
                                        </p:tgtEl>
                                        <p:attrNameLst>
                                          <p:attrName>style.visibility</p:attrName>
                                        </p:attrNameLst>
                                      </p:cBhvr>
                                      <p:to>
                                        <p:strVal val="hidden"/>
                                      </p:to>
                                    </p:set>
                                    <p:set>
                                      <p:cBhvr additive="base" accumulate="none">
                                        <p:cTn id="546" dur="2300" fill="hold">
                                          <p:stCondLst>
                                            <p:cond delay="0"/>
                                          </p:stCondLst>
                                        </p:cTn>
                                        <p:tgtEl>
                                          <p:spTgt spid="116"/>
                                        </p:tgtEl>
                                        <p:attrNameLst>
                                          <p:attrName/>
                                        </p:attrNameLst>
                                      </p:cBhvr>
                                      <p:to>
                                        <p:strVal val=""/>
                                      </p:to>
                                    </p:set>
                                  </p:childTnLst>
                                </p:cTn>
                              </p:par>
                              <p:par>
                                <p:cTn id="547" presetID="0" presetClass="path" presetSubtype="0" repeatCount="indefinite" fill="hold" grpId="1" nodeType="withEffect">
                                  <p:stCondLst>
                                    <p:cond delay="0"/>
                                  </p:stCondLst>
                                  <p:childTnLst>
                                    <p:animMotion origin="layout" path="M 1.25E-6 3.33333E-6 C 0.00104 -0.11574 -0.11797 -0.13287 -0.09037 -0.26158 " pathEditMode="relative" rAng="0" ptsTypes="AA">
                                      <p:cBhvr>
                                        <p:cTn id="548" dur="2300" fill="hold"/>
                                        <p:tgtEl>
                                          <p:spTgt spid="116"/>
                                        </p:tgtEl>
                                        <p:attrNameLst>
                                          <p:attrName>ppt_x</p:attrName>
                                          <p:attrName>ppt_y</p:attrName>
                                        </p:attrNameLst>
                                      </p:cBhvr>
                                      <p:rCtr x="-4727" y="-13079"/>
                                    </p:animMotion>
                                  </p:childTnLst>
                                </p:cTn>
                              </p:par>
                              <p:par>
                                <p:cTn id="549" presetID="6" presetClass="emph" presetSubtype="0" repeatCount="indefinite" decel="100000" autoRev="1" fill="hold" grpId="0" nodeType="withEffect">
                                  <p:stCondLst>
                                    <p:cond delay="0"/>
                                  </p:stCondLst>
                                  <p:childTnLst>
                                    <p:animScale>
                                      <p:cBhvr>
                                        <p:cTn id="550" dur="1250" fill="hold"/>
                                        <p:tgtEl>
                                          <p:spTgt spid="118"/>
                                        </p:tgtEl>
                                      </p:cBhvr>
                                      <p:by x="150000" y="150000"/>
                                    </p:animScale>
                                  </p:childTnLst>
                                </p:cTn>
                              </p:par>
                              <p:par>
                                <p:cTn id="551" presetID="35" presetClass="path" presetSubtype="0" fill="hold" grpId="1" nodeType="withEffect">
                                  <p:stCondLst>
                                    <p:cond delay="0"/>
                                  </p:stCondLst>
                                  <p:childTnLst>
                                    <p:animMotion origin="layout" path="M 4.79167E-6 1.48148E-6 L 0.19596 1.48148E-6 " pathEditMode="relative" rAng="0" ptsTypes="AA">
                                      <p:cBhvr>
                                        <p:cTn id="552" dur="7000" fill="hold"/>
                                        <p:tgtEl>
                                          <p:spTgt spid="118"/>
                                        </p:tgtEl>
                                        <p:attrNameLst>
                                          <p:attrName>ppt_x</p:attrName>
                                          <p:attrName>ppt_y</p:attrName>
                                        </p:attrNameLst>
                                      </p:cBhvr>
                                      <p:rCtr x="9792" y="0"/>
                                    </p:animMotion>
                                  </p:childTnLst>
                                </p:cTn>
                              </p:par>
                              <p:par>
                                <p:cTn id="553" presetID="35" presetClass="path" presetSubtype="0" fill="hold" grpId="0" nodeType="withEffect">
                                  <p:stCondLst>
                                    <p:cond delay="0"/>
                                  </p:stCondLst>
                                  <p:childTnLst>
                                    <p:animMotion origin="layout" path="M 4.79167E-6 1.48148E-6 L 0.19518 1.48148E-6 " pathEditMode="relative" rAng="0" ptsTypes="AA">
                                      <p:cBhvr>
                                        <p:cTn id="554" dur="7000" fill="hold"/>
                                        <p:tgtEl>
                                          <p:spTgt spid="117"/>
                                        </p:tgtEl>
                                        <p:attrNameLst>
                                          <p:attrName>ppt_x</p:attrName>
                                          <p:attrName>ppt_y</p:attrName>
                                        </p:attrNameLst>
                                      </p:cBhvr>
                                      <p:rCtr x="9753" y="0"/>
                                    </p:animMotion>
                                  </p:childTnLst>
                                </p:cTn>
                              </p:par>
                              <p:par>
                                <p:cTn id="555" presetID="31" presetClass="entr" presetSubtype="0" fill="hold" grpId="0" nodeType="withEffect">
                                  <p:stCondLst>
                                    <p:cond delay="0"/>
                                  </p:stCondLst>
                                  <p:iterate type="lt">
                                    <p:tmPct val="5000"/>
                                  </p:iterate>
                                  <p:childTnLst>
                                    <p:set>
                                      <p:cBhvr>
                                        <p:cTn id="556" dur="1" fill="hold">
                                          <p:stCondLst>
                                            <p:cond delay="0"/>
                                          </p:stCondLst>
                                        </p:cTn>
                                        <p:tgtEl>
                                          <p:spTgt spid="105"/>
                                        </p:tgtEl>
                                        <p:attrNameLst>
                                          <p:attrName>style.visibility</p:attrName>
                                        </p:attrNameLst>
                                      </p:cBhvr>
                                      <p:to>
                                        <p:strVal val="visible"/>
                                      </p:to>
                                    </p:set>
                                    <p:anim calcmode="lin" valueType="num">
                                      <p:cBhvr>
                                        <p:cTn id="557" dur="1000" fill="hold"/>
                                        <p:tgtEl>
                                          <p:spTgt spid="105"/>
                                        </p:tgtEl>
                                        <p:attrNameLst>
                                          <p:attrName>ppt_w</p:attrName>
                                        </p:attrNameLst>
                                      </p:cBhvr>
                                      <p:tavLst>
                                        <p:tav tm="0">
                                          <p:val>
                                            <p:fltVal val="0"/>
                                          </p:val>
                                        </p:tav>
                                        <p:tav tm="100000">
                                          <p:val>
                                            <p:strVal val="#ppt_w"/>
                                          </p:val>
                                        </p:tav>
                                      </p:tavLst>
                                    </p:anim>
                                    <p:anim calcmode="lin" valueType="num">
                                      <p:cBhvr>
                                        <p:cTn id="558" dur="1000" fill="hold"/>
                                        <p:tgtEl>
                                          <p:spTgt spid="105"/>
                                        </p:tgtEl>
                                        <p:attrNameLst>
                                          <p:attrName>ppt_h</p:attrName>
                                        </p:attrNameLst>
                                      </p:cBhvr>
                                      <p:tavLst>
                                        <p:tav tm="0">
                                          <p:val>
                                            <p:fltVal val="0"/>
                                          </p:val>
                                        </p:tav>
                                        <p:tav tm="100000">
                                          <p:val>
                                            <p:strVal val="#ppt_h"/>
                                          </p:val>
                                        </p:tav>
                                      </p:tavLst>
                                    </p:anim>
                                    <p:anim calcmode="lin" valueType="num">
                                      <p:cBhvr>
                                        <p:cTn id="559" dur="1000" fill="hold"/>
                                        <p:tgtEl>
                                          <p:spTgt spid="105"/>
                                        </p:tgtEl>
                                        <p:attrNameLst>
                                          <p:attrName>style.rotation</p:attrName>
                                        </p:attrNameLst>
                                      </p:cBhvr>
                                      <p:tavLst>
                                        <p:tav tm="0">
                                          <p:val>
                                            <p:fltVal val="90"/>
                                          </p:val>
                                        </p:tav>
                                        <p:tav tm="100000">
                                          <p:val>
                                            <p:fltVal val="0"/>
                                          </p:val>
                                        </p:tav>
                                      </p:tavLst>
                                    </p:anim>
                                    <p:animEffect transition="in" filter="fade">
                                      <p:cBhvr>
                                        <p:cTn id="560" dur="10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61" repeatCount="indefinite" fill="hold" display="0">
                  <p:stCondLst>
                    <p:cond delay="indefinite"/>
                  </p:stCondLst>
                  <p:endCondLst>
                    <p:cond evt="onStopAudio" delay="0">
                      <p:tgtEl>
                        <p:sldTgt/>
                      </p:tgtEl>
                    </p:cond>
                  </p:endCondLst>
                </p:cTn>
                <p:tgtEl>
                  <p:spTgt spid="5"/>
                </p:tgtEl>
              </p:cMediaNode>
            </p:audio>
          </p:childTnLst>
        </p:cTn>
      </p:par>
    </p:tnLst>
    <p:bldLst>
      <p:bldP spid="17" grpId="0"/>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6" grpId="0" animBg="1"/>
      <p:bldP spid="106"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8" grpId="0" animBg="1"/>
      <p:bldP spid="118" grpId="1" animBg="1"/>
      <p:bldP spid="10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6">
            <a:extLst>
              <a:ext uri="{FF2B5EF4-FFF2-40B4-BE49-F238E27FC236}">
                <a16:creationId xmlns:a16="http://schemas.microsoft.com/office/drawing/2014/main" xmlns="" id="{F9A266E2-5AA5-49DE-AFBA-7F70487D7D08}"/>
              </a:ext>
            </a:extLst>
          </p:cNvPr>
          <p:cNvSpPr txBox="1">
            <a:spLocks/>
          </p:cNvSpPr>
          <p:nvPr/>
        </p:nvSpPr>
        <p:spPr>
          <a:xfrm>
            <a:off x="512008" y="374779"/>
            <a:ext cx="3251918"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.NET</a:t>
            </a:r>
            <a:r>
              <a:rPr lang="zh-CN" altLang="zh-CN" sz="2800" b="1" dirty="0"/>
              <a:t>框架</a:t>
            </a:r>
          </a:p>
        </p:txBody>
      </p:sp>
      <p:sp>
        <p:nvSpPr>
          <p:cNvPr id="2" name="对角圆角矩形 1"/>
          <p:cNvSpPr/>
          <p:nvPr/>
        </p:nvSpPr>
        <p:spPr>
          <a:xfrm>
            <a:off x="1070343" y="1223319"/>
            <a:ext cx="10295861" cy="1021556"/>
          </a:xfrm>
          <a:prstGeom prst="round2DiagRect">
            <a:avLst/>
          </a:prstGeom>
          <a:ln>
            <a:solidFill>
              <a:schemeClr val="accent1"/>
            </a:solidFill>
          </a:ln>
        </p:spPr>
        <p:txBody>
          <a:bodyPr wrap="square">
            <a:spAutoFit/>
          </a:bodyPr>
          <a:lstStyle/>
          <a:p>
            <a:r>
              <a:rPr lang="en-US" altLang="zh-CN" dirty="0"/>
              <a:t>.NET</a:t>
            </a:r>
            <a:r>
              <a:rPr lang="zh-CN" altLang="zh-CN" dirty="0"/>
              <a:t>框架的体系结构如图</a:t>
            </a:r>
            <a:r>
              <a:rPr lang="en-US" altLang="zh-CN" dirty="0"/>
              <a:t>1.1</a:t>
            </a:r>
            <a:r>
              <a:rPr lang="zh-CN" altLang="zh-CN" dirty="0"/>
              <a:t>所示。构建在</a:t>
            </a:r>
            <a:r>
              <a:rPr lang="en-US" altLang="zh-CN" dirty="0"/>
              <a:t>Windows</a:t>
            </a:r>
            <a:r>
              <a:rPr lang="zh-CN" altLang="zh-CN" dirty="0"/>
              <a:t>操作系统之上的是公共语言运行时（</a:t>
            </a:r>
            <a:r>
              <a:rPr lang="en-US" altLang="zh-CN" dirty="0"/>
              <a:t>CLR</a:t>
            </a:r>
            <a:r>
              <a:rPr lang="zh-CN" altLang="zh-CN" dirty="0"/>
              <a:t>），其作用是负责执行程序，提供内存管理、线程管理、安全管理、异常处理、通用类型系统与生命周期监控等核心服务。</a:t>
            </a:r>
            <a:endParaRPr lang="zh-CN" altLang="en-US" dirty="0"/>
          </a:p>
        </p:txBody>
      </p:sp>
      <p:pic>
        <p:nvPicPr>
          <p:cNvPr id="1026" name="图片 1" descr="DotNET体系结构图"/>
          <p:cNvPicPr>
            <a:picLocks noChangeAspect="1" noChangeArrowheads="1"/>
          </p:cNvPicPr>
          <p:nvPr/>
        </p:nvPicPr>
        <p:blipFill>
          <a:blip r:embed="rId4">
            <a:lum bright="6000"/>
            <a:grayscl/>
            <a:extLst>
              <a:ext uri="{28A0092B-C50C-407E-A947-70E740481C1C}">
                <a14:useLocalDpi xmlns:a14="http://schemas.microsoft.com/office/drawing/2010/main" val="0"/>
              </a:ext>
            </a:extLst>
          </a:blip>
          <a:srcRect/>
          <a:stretch>
            <a:fillRect/>
          </a:stretch>
        </p:blipFill>
        <p:spPr bwMode="auto">
          <a:xfrm>
            <a:off x="3410983" y="2520654"/>
            <a:ext cx="5095063" cy="30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1320025"/>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p:tgtEl>
                                          <p:spTgt spid="22"/>
                                        </p:tgtEl>
                                        <p:attrNameLst>
                                          <p:attrName>ppt_y</p:attrName>
                                        </p:attrNameLst>
                                      </p:cBhvr>
                                      <p:tavLst>
                                        <p:tav tm="0">
                                          <p:val>
                                            <p:strVal val="#ppt_y+#ppt_h*1.125000"/>
                                          </p:val>
                                        </p:tav>
                                        <p:tav tm="100000">
                                          <p:val>
                                            <p:strVal val="#ppt_y"/>
                                          </p:val>
                                        </p:tav>
                                      </p:tavLst>
                                    </p:anim>
                                    <p:animEffect transition="in" filter="wipe(up)">
                                      <p:cBhvr>
                                        <p:cTn id="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8" y="374779"/>
            <a:ext cx="3251918"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.NET</a:t>
            </a:r>
            <a:r>
              <a:rPr lang="zh-CN" altLang="zh-CN" sz="2800" b="1" dirty="0"/>
              <a:t>框架</a:t>
            </a:r>
          </a:p>
        </p:txBody>
      </p:sp>
      <p:sp>
        <p:nvSpPr>
          <p:cNvPr id="3" name="TextBox 2"/>
          <p:cNvSpPr txBox="1"/>
          <p:nvPr/>
        </p:nvSpPr>
        <p:spPr>
          <a:xfrm>
            <a:off x="2191953" y="2088411"/>
            <a:ext cx="3987210" cy="2424232"/>
          </a:xfrm>
          <a:prstGeom prst="snip2DiagRect">
            <a:avLst/>
          </a:prstGeom>
          <a:noFill/>
          <a:ln>
            <a:solidFill>
              <a:schemeClr val="accent1"/>
            </a:solidFill>
          </a:ln>
        </p:spPr>
        <p:txBody>
          <a:bodyPr wrap="square" rtlCol="0">
            <a:spAutoFit/>
          </a:bodyPr>
          <a:lstStyle/>
          <a:p>
            <a:r>
              <a:rPr lang="zh-CN" altLang="zh-CN" dirty="0"/>
              <a:t>在</a:t>
            </a:r>
            <a:r>
              <a:rPr lang="en-US" altLang="zh-CN" dirty="0"/>
              <a:t>.NET Framework</a:t>
            </a:r>
            <a:r>
              <a:rPr lang="zh-CN" altLang="zh-CN" dirty="0"/>
              <a:t>之上，无论采用哪种语言编写的程序，都先被编译成中间语言</a:t>
            </a:r>
            <a:r>
              <a:rPr lang="en-US" altLang="zh-CN" dirty="0"/>
              <a:t>IL</a:t>
            </a:r>
            <a:r>
              <a:rPr lang="zh-CN" altLang="zh-CN" dirty="0"/>
              <a:t>，</a:t>
            </a:r>
            <a:r>
              <a:rPr lang="en-US" altLang="zh-CN" dirty="0"/>
              <a:t>IL</a:t>
            </a:r>
            <a:r>
              <a:rPr lang="zh-CN" altLang="zh-CN" dirty="0"/>
              <a:t>经过再次编译后才生成机器码，完成</a:t>
            </a:r>
            <a:r>
              <a:rPr lang="en-US" altLang="zh-CN" dirty="0"/>
              <a:t>IL</a:t>
            </a:r>
            <a:r>
              <a:rPr lang="zh-CN" altLang="zh-CN" dirty="0"/>
              <a:t>到机器码编译任务的是</a:t>
            </a:r>
            <a:r>
              <a:rPr lang="en-US" altLang="zh-CN" dirty="0"/>
              <a:t>JIT</a:t>
            </a:r>
            <a:r>
              <a:rPr lang="zh-CN" altLang="zh-CN" dirty="0"/>
              <a:t>（</a:t>
            </a:r>
            <a:r>
              <a:rPr lang="en-US" altLang="zh-CN" dirty="0"/>
              <a:t>Just In Time</a:t>
            </a:r>
            <a:r>
              <a:rPr lang="zh-CN" altLang="zh-CN" dirty="0"/>
              <a:t>）编译器。上述处理过程如图</a:t>
            </a:r>
            <a:r>
              <a:rPr lang="en-US" altLang="zh-CN" dirty="0"/>
              <a:t>1.2</a:t>
            </a:r>
            <a:r>
              <a:rPr lang="zh-CN" altLang="zh-CN" dirty="0"/>
              <a:t>所示</a:t>
            </a:r>
            <a:r>
              <a:rPr lang="zh-CN" altLang="zh-CN" dirty="0" smtClean="0"/>
              <a:t>。</a:t>
            </a:r>
            <a:endParaRPr lang="zh-CN" altLang="zh-CN" dirty="0"/>
          </a:p>
        </p:txBody>
      </p:sp>
      <p:pic>
        <p:nvPicPr>
          <p:cNvPr id="2050" name="Picture 2" descr="1t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29474" y="1910286"/>
            <a:ext cx="3245884" cy="2780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0609203"/>
      </p:ext>
    </p:extLst>
  </p:cSld>
  <p:clrMapOvr>
    <a:masterClrMapping/>
  </p:clrMapOvr>
  <mc:AlternateContent xmlns:mc="http://schemas.openxmlformats.org/markup-compatibility/2006" xmlns:p14="http://schemas.microsoft.com/office/powerpoint/2010/main">
    <mc:Choice Requires="p14">
      <p:transition spd="slow" p14:dur="1400" advClick="0" advTm="0">
        <p14:ripp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6">
            <a:extLst>
              <a:ext uri="{FF2B5EF4-FFF2-40B4-BE49-F238E27FC236}">
                <a16:creationId xmlns:a16="http://schemas.microsoft.com/office/drawing/2014/main" xmlns="" id="{F3F3EE3B-757A-4D8C-BC82-A7A8EC5383FF}"/>
              </a:ext>
            </a:extLst>
          </p:cNvPr>
          <p:cNvSpPr txBox="1"/>
          <p:nvPr/>
        </p:nvSpPr>
        <p:spPr>
          <a:xfrm>
            <a:off x="3969531" y="1498184"/>
            <a:ext cx="4551246" cy="923330"/>
          </a:xfrm>
          <a:prstGeom prst="rect">
            <a:avLst/>
          </a:prstGeom>
          <a:noFill/>
        </p:spPr>
        <p:txBody>
          <a:bodyPr wrap="none" rtlCol="0">
            <a:spAutoFit/>
          </a:bodyPr>
          <a:lstStyle/>
          <a:p>
            <a:r>
              <a:rPr lang="zh-CN" altLang="en-US" sz="5400" b="1" dirty="0" smtClean="0">
                <a:solidFill>
                  <a:srgbClr val="9F604C"/>
                </a:solidFill>
                <a:latin typeface="+mj-ea"/>
                <a:ea typeface="+mj-ea"/>
              </a:rPr>
              <a:t>第</a:t>
            </a:r>
            <a:r>
              <a:rPr lang="en-US" altLang="zh-CN" sz="5400" b="1" dirty="0" smtClean="0">
                <a:solidFill>
                  <a:srgbClr val="9F604C"/>
                </a:solidFill>
                <a:latin typeface="+mj-ea"/>
                <a:ea typeface="+mj-ea"/>
              </a:rPr>
              <a:t>1</a:t>
            </a:r>
            <a:r>
              <a:rPr lang="zh-CN" altLang="en-US" sz="5400" b="1" dirty="0" smtClean="0">
                <a:solidFill>
                  <a:srgbClr val="9F604C"/>
                </a:solidFill>
                <a:latin typeface="+mj-ea"/>
                <a:ea typeface="+mj-ea"/>
              </a:rPr>
              <a:t>章 </a:t>
            </a:r>
            <a:r>
              <a:rPr lang="en-US" altLang="zh-CN" sz="5400" b="1" dirty="0">
                <a:solidFill>
                  <a:srgbClr val="9F604C"/>
                </a:solidFill>
              </a:rPr>
              <a:t>C#</a:t>
            </a:r>
            <a:r>
              <a:rPr lang="zh-CN" altLang="zh-CN" sz="5400" b="1" dirty="0" smtClean="0">
                <a:solidFill>
                  <a:srgbClr val="9F604C"/>
                </a:solidFill>
              </a:rPr>
              <a:t>概述</a:t>
            </a:r>
            <a:endParaRPr lang="zh-CN" altLang="zh-CN" sz="5400" b="1" dirty="0">
              <a:solidFill>
                <a:srgbClr val="9F604C"/>
              </a:solidFill>
            </a:endParaRPr>
          </a:p>
        </p:txBody>
      </p:sp>
      <p:sp>
        <p:nvSpPr>
          <p:cNvPr id="5" name="椭圆 4">
            <a:extLst>
              <a:ext uri="{FF2B5EF4-FFF2-40B4-BE49-F238E27FC236}">
                <a16:creationId xmlns:a16="http://schemas.microsoft.com/office/drawing/2014/main" xmlns="" id="{E454A14A-DF0E-4445-8CD2-326CD300BC41}"/>
              </a:ext>
            </a:extLst>
          </p:cNvPr>
          <p:cNvSpPr/>
          <p:nvPr/>
        </p:nvSpPr>
        <p:spPr>
          <a:xfrm>
            <a:off x="1662439" y="6349646"/>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a:extLst>
              <a:ext uri="{FF2B5EF4-FFF2-40B4-BE49-F238E27FC236}">
                <a16:creationId xmlns:a16="http://schemas.microsoft.com/office/drawing/2014/main" xmlns="" id="{1C6C7268-3861-45A6-86FA-71E006048B9C}"/>
              </a:ext>
            </a:extLst>
          </p:cNvPr>
          <p:cNvSpPr/>
          <p:nvPr/>
        </p:nvSpPr>
        <p:spPr>
          <a:xfrm>
            <a:off x="5014826" y="505235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a:extLst>
              <a:ext uri="{FF2B5EF4-FFF2-40B4-BE49-F238E27FC236}">
                <a16:creationId xmlns:a16="http://schemas.microsoft.com/office/drawing/2014/main" xmlns="" id="{2111C09F-E485-44FB-9EF6-69D92FA680B7}"/>
              </a:ext>
            </a:extLst>
          </p:cNvPr>
          <p:cNvSpPr/>
          <p:nvPr/>
        </p:nvSpPr>
        <p:spPr>
          <a:xfrm>
            <a:off x="-2329559" y="581188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a:extLst>
              <a:ext uri="{FF2B5EF4-FFF2-40B4-BE49-F238E27FC236}">
                <a16:creationId xmlns:a16="http://schemas.microsoft.com/office/drawing/2014/main" xmlns="" id="{266B75BD-CD20-42F9-B28E-3CA091EC3624}"/>
              </a:ext>
            </a:extLst>
          </p:cNvPr>
          <p:cNvSpPr/>
          <p:nvPr/>
        </p:nvSpPr>
        <p:spPr>
          <a:xfrm>
            <a:off x="3509027" y="522016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a:extLst>
              <a:ext uri="{FF2B5EF4-FFF2-40B4-BE49-F238E27FC236}">
                <a16:creationId xmlns:a16="http://schemas.microsoft.com/office/drawing/2014/main" xmlns="" id="{ECED6D48-85E6-46CE-97FD-68CE162E9647}"/>
              </a:ext>
            </a:extLst>
          </p:cNvPr>
          <p:cNvSpPr/>
          <p:nvPr/>
        </p:nvSpPr>
        <p:spPr>
          <a:xfrm>
            <a:off x="5665700" y="531588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a:extLst>
              <a:ext uri="{FF2B5EF4-FFF2-40B4-BE49-F238E27FC236}">
                <a16:creationId xmlns:a16="http://schemas.microsoft.com/office/drawing/2014/main" xmlns="" id="{A31109DC-7942-4526-A6FD-DF09A709C96B}"/>
              </a:ext>
            </a:extLst>
          </p:cNvPr>
          <p:cNvSpPr/>
          <p:nvPr/>
        </p:nvSpPr>
        <p:spPr>
          <a:xfrm>
            <a:off x="-171822" y="668617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a:extLst>
              <a:ext uri="{FF2B5EF4-FFF2-40B4-BE49-F238E27FC236}">
                <a16:creationId xmlns:a16="http://schemas.microsoft.com/office/drawing/2014/main" xmlns="" id="{5B7B1344-B96B-4FB8-BF3F-93FE3BFD7F60}"/>
              </a:ext>
            </a:extLst>
          </p:cNvPr>
          <p:cNvSpPr/>
          <p:nvPr/>
        </p:nvSpPr>
        <p:spPr>
          <a:xfrm>
            <a:off x="8114600" y="504646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a:extLst>
              <a:ext uri="{FF2B5EF4-FFF2-40B4-BE49-F238E27FC236}">
                <a16:creationId xmlns:a16="http://schemas.microsoft.com/office/drawing/2014/main" xmlns="" id="{16466671-9A61-40C3-BE76-E4A8FEFFCAB4}"/>
              </a:ext>
            </a:extLst>
          </p:cNvPr>
          <p:cNvSpPr/>
          <p:nvPr/>
        </p:nvSpPr>
        <p:spPr>
          <a:xfrm>
            <a:off x="2248793" y="6479707"/>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a:extLst>
              <a:ext uri="{FF2B5EF4-FFF2-40B4-BE49-F238E27FC236}">
                <a16:creationId xmlns:a16="http://schemas.microsoft.com/office/drawing/2014/main" xmlns="" id="{0C2F4BC4-D648-4C72-B5C8-2C0C48138723}"/>
              </a:ext>
            </a:extLst>
          </p:cNvPr>
          <p:cNvSpPr/>
          <p:nvPr/>
        </p:nvSpPr>
        <p:spPr>
          <a:xfrm>
            <a:off x="2840051" y="660701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a:extLst>
              <a:ext uri="{FF2B5EF4-FFF2-40B4-BE49-F238E27FC236}">
                <a16:creationId xmlns:a16="http://schemas.microsoft.com/office/drawing/2014/main" xmlns="" id="{1F8C59A1-7467-4D4B-898A-9639C5C05CD9}"/>
              </a:ext>
            </a:extLst>
          </p:cNvPr>
          <p:cNvSpPr/>
          <p:nvPr/>
        </p:nvSpPr>
        <p:spPr>
          <a:xfrm>
            <a:off x="4741424" y="6548959"/>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a:extLst>
              <a:ext uri="{FF2B5EF4-FFF2-40B4-BE49-F238E27FC236}">
                <a16:creationId xmlns:a16="http://schemas.microsoft.com/office/drawing/2014/main" xmlns="" id="{40692ED0-622E-41B6-8F9C-E44AB9DC6359}"/>
              </a:ext>
            </a:extLst>
          </p:cNvPr>
          <p:cNvSpPr/>
          <p:nvPr/>
        </p:nvSpPr>
        <p:spPr>
          <a:xfrm>
            <a:off x="3754453" y="6708616"/>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a:extLst>
              <a:ext uri="{FF2B5EF4-FFF2-40B4-BE49-F238E27FC236}">
                <a16:creationId xmlns:a16="http://schemas.microsoft.com/office/drawing/2014/main" xmlns="" id="{1ADA4A7C-7325-40CF-90F8-8D2DC3DF73F0}"/>
              </a:ext>
            </a:extLst>
          </p:cNvPr>
          <p:cNvSpPr/>
          <p:nvPr/>
        </p:nvSpPr>
        <p:spPr>
          <a:xfrm>
            <a:off x="3535515" y="65506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a:extLst>
              <a:ext uri="{FF2B5EF4-FFF2-40B4-BE49-F238E27FC236}">
                <a16:creationId xmlns:a16="http://schemas.microsoft.com/office/drawing/2014/main" xmlns="" id="{B2EDD5EE-FAD6-4F11-87ED-E5266AF8CB0E}"/>
              </a:ext>
            </a:extLst>
          </p:cNvPr>
          <p:cNvSpPr/>
          <p:nvPr/>
        </p:nvSpPr>
        <p:spPr>
          <a:xfrm>
            <a:off x="5291569" y="484901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a:extLst>
              <a:ext uri="{FF2B5EF4-FFF2-40B4-BE49-F238E27FC236}">
                <a16:creationId xmlns:a16="http://schemas.microsoft.com/office/drawing/2014/main" xmlns="" id="{B5FE4FE4-98FC-47F5-81F2-5AD828FF1D35}"/>
              </a:ext>
            </a:extLst>
          </p:cNvPr>
          <p:cNvSpPr/>
          <p:nvPr/>
        </p:nvSpPr>
        <p:spPr>
          <a:xfrm>
            <a:off x="4196822" y="6181360"/>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a:extLst>
              <a:ext uri="{FF2B5EF4-FFF2-40B4-BE49-F238E27FC236}">
                <a16:creationId xmlns:a16="http://schemas.microsoft.com/office/drawing/2014/main" xmlns="" id="{F0BEE6EC-3EBF-4E4C-8BF2-2D3627D31043}"/>
              </a:ext>
            </a:extLst>
          </p:cNvPr>
          <p:cNvSpPr/>
          <p:nvPr/>
        </p:nvSpPr>
        <p:spPr>
          <a:xfrm>
            <a:off x="7422754" y="48603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椭圆 19">
            <a:extLst>
              <a:ext uri="{FF2B5EF4-FFF2-40B4-BE49-F238E27FC236}">
                <a16:creationId xmlns:a16="http://schemas.microsoft.com/office/drawing/2014/main" xmlns="" id="{A424C1BE-7407-4867-8FD1-FC5D5B41B838}"/>
              </a:ext>
            </a:extLst>
          </p:cNvPr>
          <p:cNvSpPr/>
          <p:nvPr/>
        </p:nvSpPr>
        <p:spPr>
          <a:xfrm>
            <a:off x="-2770520" y="5433506"/>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a:extLst>
              <a:ext uri="{FF2B5EF4-FFF2-40B4-BE49-F238E27FC236}">
                <a16:creationId xmlns:a16="http://schemas.microsoft.com/office/drawing/2014/main" xmlns="" id="{D7F7EBA4-C847-4B22-A29C-FEDE07EA31ED}"/>
              </a:ext>
            </a:extLst>
          </p:cNvPr>
          <p:cNvSpPr/>
          <p:nvPr/>
        </p:nvSpPr>
        <p:spPr>
          <a:xfrm>
            <a:off x="4109224" y="45023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椭圆 21">
            <a:extLst>
              <a:ext uri="{FF2B5EF4-FFF2-40B4-BE49-F238E27FC236}">
                <a16:creationId xmlns:a16="http://schemas.microsoft.com/office/drawing/2014/main" xmlns="" id="{AD2932D7-DF3F-4028-BD29-5B7122C77A67}"/>
              </a:ext>
            </a:extLst>
          </p:cNvPr>
          <p:cNvSpPr/>
          <p:nvPr/>
        </p:nvSpPr>
        <p:spPr>
          <a:xfrm>
            <a:off x="5416196" y="6627104"/>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椭圆 22">
            <a:extLst>
              <a:ext uri="{FF2B5EF4-FFF2-40B4-BE49-F238E27FC236}">
                <a16:creationId xmlns:a16="http://schemas.microsoft.com/office/drawing/2014/main" xmlns="" id="{824770F2-32E7-41C7-A8FF-F3F32BDFE156}"/>
              </a:ext>
            </a:extLst>
          </p:cNvPr>
          <p:cNvSpPr/>
          <p:nvPr/>
        </p:nvSpPr>
        <p:spPr>
          <a:xfrm>
            <a:off x="2653946"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23">
            <a:extLst>
              <a:ext uri="{FF2B5EF4-FFF2-40B4-BE49-F238E27FC236}">
                <a16:creationId xmlns:a16="http://schemas.microsoft.com/office/drawing/2014/main" xmlns="" id="{614F989B-82F5-451A-B290-078397AFEDCD}"/>
              </a:ext>
            </a:extLst>
          </p:cNvPr>
          <p:cNvSpPr/>
          <p:nvPr/>
        </p:nvSpPr>
        <p:spPr>
          <a:xfrm>
            <a:off x="4109224" y="509293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a:extLst>
              <a:ext uri="{FF2B5EF4-FFF2-40B4-BE49-F238E27FC236}">
                <a16:creationId xmlns:a16="http://schemas.microsoft.com/office/drawing/2014/main" xmlns="" id="{7880692A-1195-4C95-82B7-8C8ED36D27E6}"/>
              </a:ext>
            </a:extLst>
          </p:cNvPr>
          <p:cNvSpPr/>
          <p:nvPr/>
        </p:nvSpPr>
        <p:spPr>
          <a:xfrm>
            <a:off x="3126439" y="672360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a:extLst>
              <a:ext uri="{FF2B5EF4-FFF2-40B4-BE49-F238E27FC236}">
                <a16:creationId xmlns:a16="http://schemas.microsoft.com/office/drawing/2014/main" xmlns="" id="{448D81D1-1445-4709-9708-325D9B7C3523}"/>
              </a:ext>
            </a:extLst>
          </p:cNvPr>
          <p:cNvSpPr/>
          <p:nvPr/>
        </p:nvSpPr>
        <p:spPr>
          <a:xfrm>
            <a:off x="6672188" y="4916834"/>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椭圆 26">
            <a:extLst>
              <a:ext uri="{FF2B5EF4-FFF2-40B4-BE49-F238E27FC236}">
                <a16:creationId xmlns:a16="http://schemas.microsoft.com/office/drawing/2014/main" xmlns="" id="{3CC23FB4-C1DD-46ED-B0BD-DC21B57978C2}"/>
              </a:ext>
            </a:extLst>
          </p:cNvPr>
          <p:cNvSpPr/>
          <p:nvPr/>
        </p:nvSpPr>
        <p:spPr>
          <a:xfrm>
            <a:off x="5588727" y="4900459"/>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a:extLst>
              <a:ext uri="{FF2B5EF4-FFF2-40B4-BE49-F238E27FC236}">
                <a16:creationId xmlns:a16="http://schemas.microsoft.com/office/drawing/2014/main" xmlns="" id="{4D553033-A2EE-4F15-BF17-2246DC43015A}"/>
              </a:ext>
            </a:extLst>
          </p:cNvPr>
          <p:cNvSpPr/>
          <p:nvPr/>
        </p:nvSpPr>
        <p:spPr>
          <a:xfrm>
            <a:off x="2684342" y="6858000"/>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a:extLst>
              <a:ext uri="{FF2B5EF4-FFF2-40B4-BE49-F238E27FC236}">
                <a16:creationId xmlns:a16="http://schemas.microsoft.com/office/drawing/2014/main" xmlns="" id="{FD825353-9805-4F5B-BCE5-B21AFD1225B0}"/>
              </a:ext>
            </a:extLst>
          </p:cNvPr>
          <p:cNvSpPr/>
          <p:nvPr/>
        </p:nvSpPr>
        <p:spPr>
          <a:xfrm>
            <a:off x="3231133" y="6396208"/>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a:extLst>
              <a:ext uri="{FF2B5EF4-FFF2-40B4-BE49-F238E27FC236}">
                <a16:creationId xmlns:a16="http://schemas.microsoft.com/office/drawing/2014/main" xmlns="" id="{BBFB204B-BF1C-4E5F-AB82-136CCF672E31}"/>
              </a:ext>
            </a:extLst>
          </p:cNvPr>
          <p:cNvSpPr/>
          <p:nvPr/>
        </p:nvSpPr>
        <p:spPr>
          <a:xfrm>
            <a:off x="2220837"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a:extLst>
              <a:ext uri="{FF2B5EF4-FFF2-40B4-BE49-F238E27FC236}">
                <a16:creationId xmlns:a16="http://schemas.microsoft.com/office/drawing/2014/main" xmlns="" id="{5A40FB96-A8FE-4E94-85F4-9DDA7EA59CAE}"/>
              </a:ext>
            </a:extLst>
          </p:cNvPr>
          <p:cNvSpPr/>
          <p:nvPr/>
        </p:nvSpPr>
        <p:spPr>
          <a:xfrm>
            <a:off x="2142853"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a:extLst>
              <a:ext uri="{FF2B5EF4-FFF2-40B4-BE49-F238E27FC236}">
                <a16:creationId xmlns:a16="http://schemas.microsoft.com/office/drawing/2014/main" xmlns="" id="{5F091BF4-7DE1-4C47-B1B2-2F4B5129967F}"/>
              </a:ext>
            </a:extLst>
          </p:cNvPr>
          <p:cNvSpPr/>
          <p:nvPr/>
        </p:nvSpPr>
        <p:spPr>
          <a:xfrm>
            <a:off x="1798041" y="638108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a:extLst>
              <a:ext uri="{FF2B5EF4-FFF2-40B4-BE49-F238E27FC236}">
                <a16:creationId xmlns:a16="http://schemas.microsoft.com/office/drawing/2014/main" xmlns="" id="{BD4A59B5-2386-4B69-8C43-256302F4ECE0}"/>
              </a:ext>
            </a:extLst>
          </p:cNvPr>
          <p:cNvSpPr/>
          <p:nvPr/>
        </p:nvSpPr>
        <p:spPr>
          <a:xfrm>
            <a:off x="4204636" y="4749406"/>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a:extLst>
              <a:ext uri="{FF2B5EF4-FFF2-40B4-BE49-F238E27FC236}">
                <a16:creationId xmlns:a16="http://schemas.microsoft.com/office/drawing/2014/main" xmlns="" id="{5EB39C0D-4D19-47DB-A923-01233B793CD4}"/>
              </a:ext>
            </a:extLst>
          </p:cNvPr>
          <p:cNvSpPr/>
          <p:nvPr/>
        </p:nvSpPr>
        <p:spPr>
          <a:xfrm>
            <a:off x="5889529"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椭圆 34">
            <a:extLst>
              <a:ext uri="{FF2B5EF4-FFF2-40B4-BE49-F238E27FC236}">
                <a16:creationId xmlns:a16="http://schemas.microsoft.com/office/drawing/2014/main" xmlns="" id="{BA731FAC-22CF-466D-BF1E-322B995345A4}"/>
              </a:ext>
            </a:extLst>
          </p:cNvPr>
          <p:cNvSpPr/>
          <p:nvPr/>
        </p:nvSpPr>
        <p:spPr>
          <a:xfrm>
            <a:off x="3360747"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椭圆 35">
            <a:extLst>
              <a:ext uri="{FF2B5EF4-FFF2-40B4-BE49-F238E27FC236}">
                <a16:creationId xmlns:a16="http://schemas.microsoft.com/office/drawing/2014/main" xmlns="" id="{4751590F-2DA2-4DF8-8CEE-CB2A5646EF3F}"/>
              </a:ext>
            </a:extLst>
          </p:cNvPr>
          <p:cNvSpPr/>
          <p:nvPr/>
        </p:nvSpPr>
        <p:spPr>
          <a:xfrm>
            <a:off x="427783"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椭圆 36">
            <a:extLst>
              <a:ext uri="{FF2B5EF4-FFF2-40B4-BE49-F238E27FC236}">
                <a16:creationId xmlns:a16="http://schemas.microsoft.com/office/drawing/2014/main" xmlns="" id="{90206742-CC19-458E-8F37-E4BA6D976ECE}"/>
              </a:ext>
            </a:extLst>
          </p:cNvPr>
          <p:cNvSpPr/>
          <p:nvPr/>
        </p:nvSpPr>
        <p:spPr>
          <a:xfrm>
            <a:off x="1541049"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a:extLst>
              <a:ext uri="{FF2B5EF4-FFF2-40B4-BE49-F238E27FC236}">
                <a16:creationId xmlns:a16="http://schemas.microsoft.com/office/drawing/2014/main" xmlns="" id="{0F50D128-29B6-4C7A-8DDE-A3684C7DC4FD}"/>
              </a:ext>
            </a:extLst>
          </p:cNvPr>
          <p:cNvSpPr/>
          <p:nvPr/>
        </p:nvSpPr>
        <p:spPr>
          <a:xfrm>
            <a:off x="5545213" y="4966477"/>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椭圆 38">
            <a:extLst>
              <a:ext uri="{FF2B5EF4-FFF2-40B4-BE49-F238E27FC236}">
                <a16:creationId xmlns:a16="http://schemas.microsoft.com/office/drawing/2014/main" xmlns="" id="{C6A36204-03A5-455A-8F83-01457CA43AFD}"/>
              </a:ext>
            </a:extLst>
          </p:cNvPr>
          <p:cNvSpPr/>
          <p:nvPr/>
        </p:nvSpPr>
        <p:spPr>
          <a:xfrm>
            <a:off x="3958102" y="469679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椭圆 39">
            <a:extLst>
              <a:ext uri="{FF2B5EF4-FFF2-40B4-BE49-F238E27FC236}">
                <a16:creationId xmlns:a16="http://schemas.microsoft.com/office/drawing/2014/main" xmlns="" id="{0E129D71-E356-4C19-BEF9-EBC539B38633}"/>
              </a:ext>
            </a:extLst>
          </p:cNvPr>
          <p:cNvSpPr/>
          <p:nvPr/>
        </p:nvSpPr>
        <p:spPr>
          <a:xfrm>
            <a:off x="6052709" y="52839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椭圆 40">
            <a:extLst>
              <a:ext uri="{FF2B5EF4-FFF2-40B4-BE49-F238E27FC236}">
                <a16:creationId xmlns:a16="http://schemas.microsoft.com/office/drawing/2014/main" xmlns="" id="{03189F9C-B2C6-40AC-A6E7-BFE17D5F57E3}"/>
              </a:ext>
            </a:extLst>
          </p:cNvPr>
          <p:cNvSpPr/>
          <p:nvPr/>
        </p:nvSpPr>
        <p:spPr>
          <a:xfrm>
            <a:off x="1952131" y="690154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a:extLst>
              <a:ext uri="{FF2B5EF4-FFF2-40B4-BE49-F238E27FC236}">
                <a16:creationId xmlns:a16="http://schemas.microsoft.com/office/drawing/2014/main" xmlns="" id="{1DE6ABAD-6F99-44A2-AF2B-B197C0E8C75B}"/>
              </a:ext>
            </a:extLst>
          </p:cNvPr>
          <p:cNvSpPr/>
          <p:nvPr/>
        </p:nvSpPr>
        <p:spPr>
          <a:xfrm>
            <a:off x="-827225" y="6530088"/>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椭圆 42">
            <a:extLst>
              <a:ext uri="{FF2B5EF4-FFF2-40B4-BE49-F238E27FC236}">
                <a16:creationId xmlns:a16="http://schemas.microsoft.com/office/drawing/2014/main" xmlns="" id="{B1F85051-EACE-4E2E-B621-71588441B24F}"/>
              </a:ext>
            </a:extLst>
          </p:cNvPr>
          <p:cNvSpPr/>
          <p:nvPr/>
        </p:nvSpPr>
        <p:spPr>
          <a:xfrm>
            <a:off x="6855005" y="5218960"/>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椭圆 43">
            <a:extLst>
              <a:ext uri="{FF2B5EF4-FFF2-40B4-BE49-F238E27FC236}">
                <a16:creationId xmlns:a16="http://schemas.microsoft.com/office/drawing/2014/main" xmlns="" id="{45735D20-6EB3-42E9-AF72-A5E3C3FD7A81}"/>
              </a:ext>
            </a:extLst>
          </p:cNvPr>
          <p:cNvSpPr/>
          <p:nvPr/>
        </p:nvSpPr>
        <p:spPr>
          <a:xfrm>
            <a:off x="5410833" y="5246174"/>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5" name="椭圆 44">
            <a:extLst>
              <a:ext uri="{FF2B5EF4-FFF2-40B4-BE49-F238E27FC236}">
                <a16:creationId xmlns:a16="http://schemas.microsoft.com/office/drawing/2014/main" xmlns="" id="{B61F1AE0-74D1-4562-AC16-5CFE029096CF}"/>
              </a:ext>
            </a:extLst>
          </p:cNvPr>
          <p:cNvSpPr/>
          <p:nvPr/>
        </p:nvSpPr>
        <p:spPr>
          <a:xfrm>
            <a:off x="3179753" y="674845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a:extLst>
              <a:ext uri="{FF2B5EF4-FFF2-40B4-BE49-F238E27FC236}">
                <a16:creationId xmlns:a16="http://schemas.microsoft.com/office/drawing/2014/main" xmlns="" id="{ECEAAE16-A249-4C6E-AEB7-BE401056AAEE}"/>
              </a:ext>
            </a:extLst>
          </p:cNvPr>
          <p:cNvSpPr/>
          <p:nvPr/>
        </p:nvSpPr>
        <p:spPr>
          <a:xfrm>
            <a:off x="-426689" y="661646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a:extLst>
              <a:ext uri="{FF2B5EF4-FFF2-40B4-BE49-F238E27FC236}">
                <a16:creationId xmlns:a16="http://schemas.microsoft.com/office/drawing/2014/main" xmlns="" id="{A98785B2-5B12-47CB-B23C-D59F7CA7FC80}"/>
              </a:ext>
            </a:extLst>
          </p:cNvPr>
          <p:cNvSpPr/>
          <p:nvPr/>
        </p:nvSpPr>
        <p:spPr>
          <a:xfrm>
            <a:off x="853128" y="7124252"/>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a:extLst>
              <a:ext uri="{FF2B5EF4-FFF2-40B4-BE49-F238E27FC236}">
                <a16:creationId xmlns:a16="http://schemas.microsoft.com/office/drawing/2014/main" xmlns="" id="{6B039B02-10D2-4BB5-B3D5-5F2BB4642705}"/>
              </a:ext>
            </a:extLst>
          </p:cNvPr>
          <p:cNvSpPr/>
          <p:nvPr/>
        </p:nvSpPr>
        <p:spPr>
          <a:xfrm>
            <a:off x="4465518" y="548129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a:extLst>
              <a:ext uri="{FF2B5EF4-FFF2-40B4-BE49-F238E27FC236}">
                <a16:creationId xmlns:a16="http://schemas.microsoft.com/office/drawing/2014/main" xmlns="" id="{37D0C73E-9288-46E2-A396-C37E016248AB}"/>
              </a:ext>
            </a:extLst>
          </p:cNvPr>
          <p:cNvSpPr/>
          <p:nvPr/>
        </p:nvSpPr>
        <p:spPr>
          <a:xfrm>
            <a:off x="6611504" y="5386447"/>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a:extLst>
              <a:ext uri="{FF2B5EF4-FFF2-40B4-BE49-F238E27FC236}">
                <a16:creationId xmlns:a16="http://schemas.microsoft.com/office/drawing/2014/main" xmlns="" id="{AA2B84EF-5405-4EB3-B0B9-AD59D84B41D1}"/>
              </a:ext>
            </a:extLst>
          </p:cNvPr>
          <p:cNvSpPr/>
          <p:nvPr/>
        </p:nvSpPr>
        <p:spPr>
          <a:xfrm>
            <a:off x="7476122" y="525402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a:extLst>
              <a:ext uri="{FF2B5EF4-FFF2-40B4-BE49-F238E27FC236}">
                <a16:creationId xmlns:a16="http://schemas.microsoft.com/office/drawing/2014/main" xmlns="" id="{4E2B8713-C0B8-4662-9F6F-66577F846090}"/>
              </a:ext>
            </a:extLst>
          </p:cNvPr>
          <p:cNvSpPr/>
          <p:nvPr/>
        </p:nvSpPr>
        <p:spPr>
          <a:xfrm>
            <a:off x="8151944" y="5353813"/>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a:extLst>
              <a:ext uri="{FF2B5EF4-FFF2-40B4-BE49-F238E27FC236}">
                <a16:creationId xmlns:a16="http://schemas.microsoft.com/office/drawing/2014/main" xmlns="" id="{A0D36C64-5DAE-4C71-8487-76CBC215F2B7}"/>
              </a:ext>
            </a:extLst>
          </p:cNvPr>
          <p:cNvSpPr/>
          <p:nvPr/>
        </p:nvSpPr>
        <p:spPr>
          <a:xfrm>
            <a:off x="6075099" y="508176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a:extLst>
              <a:ext uri="{FF2B5EF4-FFF2-40B4-BE49-F238E27FC236}">
                <a16:creationId xmlns:a16="http://schemas.microsoft.com/office/drawing/2014/main" xmlns="" id="{B27FF1D2-3465-4656-8BC9-3942F3A728BC}"/>
              </a:ext>
            </a:extLst>
          </p:cNvPr>
          <p:cNvSpPr/>
          <p:nvPr/>
        </p:nvSpPr>
        <p:spPr>
          <a:xfrm>
            <a:off x="2176325" y="6590766"/>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a:extLst>
              <a:ext uri="{FF2B5EF4-FFF2-40B4-BE49-F238E27FC236}">
                <a16:creationId xmlns:a16="http://schemas.microsoft.com/office/drawing/2014/main" xmlns="" id="{47A58F2C-70A7-4276-B522-E21D22ED5F32}"/>
              </a:ext>
            </a:extLst>
          </p:cNvPr>
          <p:cNvSpPr/>
          <p:nvPr/>
        </p:nvSpPr>
        <p:spPr>
          <a:xfrm>
            <a:off x="6525860" y="502461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a:extLst>
              <a:ext uri="{FF2B5EF4-FFF2-40B4-BE49-F238E27FC236}">
                <a16:creationId xmlns:a16="http://schemas.microsoft.com/office/drawing/2014/main" xmlns="" id="{674CCF02-1C3B-40E8-97B0-DDDB3BD8C1AA}"/>
              </a:ext>
            </a:extLst>
          </p:cNvPr>
          <p:cNvSpPr/>
          <p:nvPr/>
        </p:nvSpPr>
        <p:spPr>
          <a:xfrm>
            <a:off x="4617578" y="4862366"/>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a:extLst>
              <a:ext uri="{FF2B5EF4-FFF2-40B4-BE49-F238E27FC236}">
                <a16:creationId xmlns:a16="http://schemas.microsoft.com/office/drawing/2014/main" xmlns="" id="{B30D6279-4040-472C-A6C9-7A3F9DD73B16}"/>
              </a:ext>
            </a:extLst>
          </p:cNvPr>
          <p:cNvSpPr/>
          <p:nvPr/>
        </p:nvSpPr>
        <p:spPr>
          <a:xfrm>
            <a:off x="3349392" y="5128159"/>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a:extLst>
              <a:ext uri="{FF2B5EF4-FFF2-40B4-BE49-F238E27FC236}">
                <a16:creationId xmlns:a16="http://schemas.microsoft.com/office/drawing/2014/main" xmlns="" id="{6AD9D951-B2E9-4162-89BD-348E4E9C1C4E}"/>
              </a:ext>
            </a:extLst>
          </p:cNvPr>
          <p:cNvSpPr/>
          <p:nvPr/>
        </p:nvSpPr>
        <p:spPr>
          <a:xfrm>
            <a:off x="8199868" y="4887821"/>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a:extLst>
              <a:ext uri="{FF2B5EF4-FFF2-40B4-BE49-F238E27FC236}">
                <a16:creationId xmlns:a16="http://schemas.microsoft.com/office/drawing/2014/main" xmlns="" id="{78E1B8CC-C47B-4FD1-8DA3-91B78BF1AC5A}"/>
              </a:ext>
            </a:extLst>
          </p:cNvPr>
          <p:cNvSpPr/>
          <p:nvPr/>
        </p:nvSpPr>
        <p:spPr>
          <a:xfrm>
            <a:off x="5691666" y="53555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a:extLst>
              <a:ext uri="{FF2B5EF4-FFF2-40B4-BE49-F238E27FC236}">
                <a16:creationId xmlns:a16="http://schemas.microsoft.com/office/drawing/2014/main" xmlns="" id="{8817ECEF-4124-4C8D-BC4E-E812BA80EB86}"/>
              </a:ext>
            </a:extLst>
          </p:cNvPr>
          <p:cNvSpPr/>
          <p:nvPr/>
        </p:nvSpPr>
        <p:spPr>
          <a:xfrm>
            <a:off x="8130066" y="5042374"/>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a:extLst>
              <a:ext uri="{FF2B5EF4-FFF2-40B4-BE49-F238E27FC236}">
                <a16:creationId xmlns:a16="http://schemas.microsoft.com/office/drawing/2014/main" xmlns="" id="{175D1C77-3903-4EF4-8182-D143F72D0038}"/>
              </a:ext>
            </a:extLst>
          </p:cNvPr>
          <p:cNvSpPr/>
          <p:nvPr/>
        </p:nvSpPr>
        <p:spPr>
          <a:xfrm>
            <a:off x="3881916" y="50507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a:extLst>
              <a:ext uri="{FF2B5EF4-FFF2-40B4-BE49-F238E27FC236}">
                <a16:creationId xmlns:a16="http://schemas.microsoft.com/office/drawing/2014/main" xmlns="" id="{B7477C01-1670-4B1D-A285-AAD0F2C763C4}"/>
              </a:ext>
            </a:extLst>
          </p:cNvPr>
          <p:cNvSpPr/>
          <p:nvPr/>
        </p:nvSpPr>
        <p:spPr>
          <a:xfrm>
            <a:off x="3672711" y="6829242"/>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a:extLst>
              <a:ext uri="{FF2B5EF4-FFF2-40B4-BE49-F238E27FC236}">
                <a16:creationId xmlns:a16="http://schemas.microsoft.com/office/drawing/2014/main" xmlns="" id="{259063A1-E6E1-4C1B-8F03-0430F7B414B0}"/>
              </a:ext>
            </a:extLst>
          </p:cNvPr>
          <p:cNvSpPr/>
          <p:nvPr/>
        </p:nvSpPr>
        <p:spPr>
          <a:xfrm>
            <a:off x="5397078" y="489396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a:extLst>
              <a:ext uri="{FF2B5EF4-FFF2-40B4-BE49-F238E27FC236}">
                <a16:creationId xmlns:a16="http://schemas.microsoft.com/office/drawing/2014/main" xmlns="" id="{3B584015-9BBA-43D0-A7D1-48DF0E87143D}"/>
              </a:ext>
            </a:extLst>
          </p:cNvPr>
          <p:cNvSpPr/>
          <p:nvPr/>
        </p:nvSpPr>
        <p:spPr>
          <a:xfrm>
            <a:off x="6147183" y="5250990"/>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a:extLst>
              <a:ext uri="{FF2B5EF4-FFF2-40B4-BE49-F238E27FC236}">
                <a16:creationId xmlns:a16="http://schemas.microsoft.com/office/drawing/2014/main" xmlns="" id="{9EBF45F3-9969-4783-9592-5C73394788B1}"/>
              </a:ext>
            </a:extLst>
          </p:cNvPr>
          <p:cNvSpPr/>
          <p:nvPr/>
        </p:nvSpPr>
        <p:spPr>
          <a:xfrm>
            <a:off x="8160462" y="5136192"/>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a:extLst>
              <a:ext uri="{FF2B5EF4-FFF2-40B4-BE49-F238E27FC236}">
                <a16:creationId xmlns:a16="http://schemas.microsoft.com/office/drawing/2014/main" xmlns="" id="{487AE68F-8E5B-45AA-AFB1-2C86E58ED47C}"/>
              </a:ext>
            </a:extLst>
          </p:cNvPr>
          <p:cNvSpPr/>
          <p:nvPr/>
        </p:nvSpPr>
        <p:spPr>
          <a:xfrm>
            <a:off x="6916158" y="55012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a:extLst>
              <a:ext uri="{FF2B5EF4-FFF2-40B4-BE49-F238E27FC236}">
                <a16:creationId xmlns:a16="http://schemas.microsoft.com/office/drawing/2014/main" xmlns="" id="{7187F44A-9DBE-40D9-B7AC-338CFC80368E}"/>
              </a:ext>
            </a:extLst>
          </p:cNvPr>
          <p:cNvSpPr/>
          <p:nvPr/>
        </p:nvSpPr>
        <p:spPr>
          <a:xfrm>
            <a:off x="1904150"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a:extLst>
              <a:ext uri="{FF2B5EF4-FFF2-40B4-BE49-F238E27FC236}">
                <a16:creationId xmlns:a16="http://schemas.microsoft.com/office/drawing/2014/main" xmlns="" id="{4D8DC00A-55C8-4A0E-934E-8D7C68EBD475}"/>
              </a:ext>
            </a:extLst>
          </p:cNvPr>
          <p:cNvSpPr/>
          <p:nvPr/>
        </p:nvSpPr>
        <p:spPr>
          <a:xfrm>
            <a:off x="1158105" y="6614760"/>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a:extLst>
              <a:ext uri="{FF2B5EF4-FFF2-40B4-BE49-F238E27FC236}">
                <a16:creationId xmlns:a16="http://schemas.microsoft.com/office/drawing/2014/main" xmlns="" id="{9E270292-6AA7-4B7B-AB5B-BD5DD188F321}"/>
              </a:ext>
            </a:extLst>
          </p:cNvPr>
          <p:cNvSpPr/>
          <p:nvPr/>
        </p:nvSpPr>
        <p:spPr>
          <a:xfrm>
            <a:off x="8825472" y="5124797"/>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a:extLst>
              <a:ext uri="{FF2B5EF4-FFF2-40B4-BE49-F238E27FC236}">
                <a16:creationId xmlns:a16="http://schemas.microsoft.com/office/drawing/2014/main" xmlns="" id="{82F93C14-3E99-4FBE-BE6D-F33746E0BF74}"/>
              </a:ext>
            </a:extLst>
          </p:cNvPr>
          <p:cNvSpPr/>
          <p:nvPr/>
        </p:nvSpPr>
        <p:spPr>
          <a:xfrm>
            <a:off x="189080" y="6597983"/>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椭圆 69">
            <a:extLst>
              <a:ext uri="{FF2B5EF4-FFF2-40B4-BE49-F238E27FC236}">
                <a16:creationId xmlns:a16="http://schemas.microsoft.com/office/drawing/2014/main" xmlns="" id="{6B438104-7901-4B68-B12D-34B7135EE186}"/>
              </a:ext>
            </a:extLst>
          </p:cNvPr>
          <p:cNvSpPr/>
          <p:nvPr/>
        </p:nvSpPr>
        <p:spPr>
          <a:xfrm>
            <a:off x="1302346"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a:extLst>
              <a:ext uri="{FF2B5EF4-FFF2-40B4-BE49-F238E27FC236}">
                <a16:creationId xmlns:a16="http://schemas.microsoft.com/office/drawing/2014/main" xmlns="" id="{7BD530CF-D0A7-489F-BD18-4E9B8F8F5E46}"/>
              </a:ext>
            </a:extLst>
          </p:cNvPr>
          <p:cNvSpPr/>
          <p:nvPr/>
        </p:nvSpPr>
        <p:spPr>
          <a:xfrm>
            <a:off x="5413382" y="5367948"/>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a:extLst>
              <a:ext uri="{FF2B5EF4-FFF2-40B4-BE49-F238E27FC236}">
                <a16:creationId xmlns:a16="http://schemas.microsoft.com/office/drawing/2014/main" xmlns="" id="{A465FA1D-5F5C-493A-92B9-BE5CE345003C}"/>
              </a:ext>
            </a:extLst>
          </p:cNvPr>
          <p:cNvSpPr/>
          <p:nvPr/>
        </p:nvSpPr>
        <p:spPr>
          <a:xfrm>
            <a:off x="2558564" y="4969658"/>
            <a:ext cx="1973942" cy="1973942"/>
          </a:xfrm>
          <a:prstGeom prst="ellipse">
            <a:avLst/>
          </a:prstGeom>
          <a:gradFill flip="none" rotWithShape="1">
            <a:gsLst>
              <a:gs pos="100000">
                <a:schemeClr val="bg1">
                  <a:alpha val="63000"/>
                </a:schemeClr>
              </a:gs>
              <a:gs pos="55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a:extLst>
              <a:ext uri="{FF2B5EF4-FFF2-40B4-BE49-F238E27FC236}">
                <a16:creationId xmlns:a16="http://schemas.microsoft.com/office/drawing/2014/main" xmlns="" id="{CA8C5228-00CB-4BBD-A4C5-79F93164FC4B}"/>
              </a:ext>
            </a:extLst>
          </p:cNvPr>
          <p:cNvSpPr/>
          <p:nvPr/>
        </p:nvSpPr>
        <p:spPr>
          <a:xfrm>
            <a:off x="7698623" y="4468589"/>
            <a:ext cx="928980" cy="928980"/>
          </a:xfrm>
          <a:prstGeom prst="ellipse">
            <a:avLst/>
          </a:prstGeom>
          <a:gradFill>
            <a:gsLst>
              <a:gs pos="21000">
                <a:schemeClr val="accent1">
                  <a:lumMod val="5000"/>
                  <a:lumOff val="95000"/>
                </a:schemeClr>
              </a:gs>
              <a:gs pos="57000">
                <a:schemeClr val="bg1">
                  <a:alpha val="73000"/>
                </a:schemeClr>
              </a:gs>
            </a:gsLst>
            <a:path path="circle">
              <a:fillToRect l="50000" t="50000" r="50000" b="50000"/>
            </a:path>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74" name="六一">
            <a:hlinkClick r:id="" action="ppaction://media"/>
            <a:extLst>
              <a:ext uri="{FF2B5EF4-FFF2-40B4-BE49-F238E27FC236}">
                <a16:creationId xmlns:a16="http://schemas.microsoft.com/office/drawing/2014/main" xmlns="" id="{AE931CCB-DC25-4C1C-9FD6-196FE97ED72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01433" y="-804776"/>
            <a:ext cx="609600" cy="609600"/>
          </a:xfrm>
          <a:prstGeom prst="rect">
            <a:avLst/>
          </a:prstGeom>
        </p:spPr>
      </p:pic>
      <p:sp>
        <p:nvSpPr>
          <p:cNvPr id="75" name="文本框 16">
            <a:extLst>
              <a:ext uri="{FF2B5EF4-FFF2-40B4-BE49-F238E27FC236}">
                <a16:creationId xmlns:a16="http://schemas.microsoft.com/office/drawing/2014/main" xmlns="" id="{F3F3EE3B-757A-4D8C-BC82-A7A8EC5383FF}"/>
              </a:ext>
            </a:extLst>
          </p:cNvPr>
          <p:cNvSpPr txBox="1"/>
          <p:nvPr/>
        </p:nvSpPr>
        <p:spPr>
          <a:xfrm>
            <a:off x="4115598" y="3672915"/>
            <a:ext cx="7153497" cy="584775"/>
          </a:xfrm>
          <a:prstGeom prst="rect">
            <a:avLst/>
          </a:prstGeom>
          <a:noFill/>
        </p:spPr>
        <p:txBody>
          <a:bodyPr wrap="none" rtlCol="0">
            <a:spAutoFit/>
          </a:bodyPr>
          <a:lstStyle/>
          <a:p>
            <a:r>
              <a:rPr lang="en-US" altLang="zh-CN" sz="3200" b="1" dirty="0" smtClean="0"/>
              <a:t>——</a:t>
            </a:r>
            <a:r>
              <a:rPr lang="en-US" altLang="zh-CN" sz="3200" b="1" dirty="0"/>
              <a:t>Visual C# ( 2015/2017 ) </a:t>
            </a:r>
            <a:r>
              <a:rPr lang="zh-CN" altLang="zh-CN" sz="3200" b="1" dirty="0"/>
              <a:t>开发环境</a:t>
            </a:r>
          </a:p>
        </p:txBody>
      </p:sp>
      <p:sp>
        <p:nvSpPr>
          <p:cNvPr id="76" name="TextBox 75"/>
          <p:cNvSpPr txBox="1"/>
          <p:nvPr/>
        </p:nvSpPr>
        <p:spPr>
          <a:xfrm>
            <a:off x="7804034" y="5872988"/>
            <a:ext cx="4228199" cy="523220"/>
          </a:xfrm>
          <a:prstGeom prst="rect">
            <a:avLst/>
          </a:prstGeom>
          <a:noFill/>
        </p:spPr>
        <p:txBody>
          <a:bodyPr wrap="square" rtlCol="0">
            <a:spAutoFit/>
          </a:bodyPr>
          <a:lstStyle/>
          <a:p>
            <a:r>
              <a:rPr lang="zh-CN" altLang="en-US" sz="1400" b="1" dirty="0" smtClean="0"/>
              <a:t>主编：郑阿奇</a:t>
            </a:r>
            <a:endParaRPr lang="en-US" altLang="zh-CN" sz="1400" b="1" dirty="0" smtClean="0"/>
          </a:p>
          <a:p>
            <a:r>
              <a:rPr lang="zh-CN" altLang="en-US" sz="1400" b="1" dirty="0" smtClean="0"/>
              <a:t>编著：梁敬东、钱晓军、朱毅华、时跃华、赵青松</a:t>
            </a:r>
            <a:endParaRPr lang="en-US" altLang="zh-CN" sz="1400" b="1" dirty="0" smtClean="0"/>
          </a:p>
        </p:txBody>
      </p:sp>
      <p:sp>
        <p:nvSpPr>
          <p:cNvPr id="77" name="TextBox 76"/>
          <p:cNvSpPr txBox="1"/>
          <p:nvPr/>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p>
        </p:txBody>
      </p:sp>
    </p:spTree>
    <p:extLst>
      <p:ext uri="{BB962C8B-B14F-4D97-AF65-F5344CB8AC3E}">
        <p14:creationId xmlns:p14="http://schemas.microsoft.com/office/powerpoint/2010/main" val="3142907834"/>
      </p:ext>
    </p:extLst>
  </p:cSld>
  <p:clrMapOvr>
    <a:masterClrMapping/>
  </p:clrMapOvr>
  <mc:AlternateContent xmlns:mc="http://schemas.openxmlformats.org/markup-compatibility/2006" xmlns:p14="http://schemas.microsoft.com/office/powerpoint/2010/main">
    <mc:Choice Requires="p14">
      <p:transition spd="slow" p14:dur="4400" advClick="0" advTm="0">
        <p14:honeycomb/>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4"/>
                                        </p:tgtEl>
                                      </p:cBhvr>
                                    </p:cmd>
                                  </p:childTnLst>
                                </p:cTn>
                              </p:par>
                              <p:par>
                                <p:cTn id="7" presetID="31" presetClass="entr" presetSubtype="0" fill="hold" grpId="0" nodeType="withEffect">
                                  <p:stCondLst>
                                    <p:cond delay="0"/>
                                  </p:stCondLst>
                                  <p:iterate type="lt">
                                    <p:tmPct val="5000"/>
                                  </p:iterate>
                                  <p:childTnLst>
                                    <p:set>
                                      <p:cBhvr>
                                        <p:cTn id="8" dur="1" fill="hold">
                                          <p:stCondLst>
                                            <p:cond delay="0"/>
                                          </p:stCondLst>
                                        </p:cTn>
                                        <p:tgtEl>
                                          <p:spTgt spid="4"/>
                                        </p:tgtEl>
                                        <p:attrNameLst>
                                          <p:attrName>style.visibility</p:attrName>
                                        </p:attrNameLst>
                                      </p:cBhvr>
                                      <p:to>
                                        <p:strVal val="visible"/>
                                      </p:to>
                                    </p:set>
                                    <p:anim calcmode="lin" valueType="num">
                                      <p:cBhvr>
                                        <p:cTn id="9" dur="1000" fill="hold"/>
                                        <p:tgtEl>
                                          <p:spTgt spid="4"/>
                                        </p:tgtEl>
                                        <p:attrNameLst>
                                          <p:attrName>ppt_w</p:attrName>
                                        </p:attrNameLst>
                                      </p:cBhvr>
                                      <p:tavLst>
                                        <p:tav tm="0">
                                          <p:val>
                                            <p:fltVal val="0"/>
                                          </p:val>
                                        </p:tav>
                                        <p:tav tm="100000">
                                          <p:val>
                                            <p:strVal val="#ppt_w"/>
                                          </p:val>
                                        </p:tav>
                                      </p:tavLst>
                                    </p:anim>
                                    <p:anim calcmode="lin" valueType="num">
                                      <p:cBhvr>
                                        <p:cTn id="10" dur="1000" fill="hold"/>
                                        <p:tgtEl>
                                          <p:spTgt spid="4"/>
                                        </p:tgtEl>
                                        <p:attrNameLst>
                                          <p:attrName>ppt_h</p:attrName>
                                        </p:attrNameLst>
                                      </p:cBhvr>
                                      <p:tavLst>
                                        <p:tav tm="0">
                                          <p:val>
                                            <p:fltVal val="0"/>
                                          </p:val>
                                        </p:tav>
                                        <p:tav tm="100000">
                                          <p:val>
                                            <p:strVal val="#ppt_h"/>
                                          </p:val>
                                        </p:tav>
                                      </p:tavLst>
                                    </p:anim>
                                    <p:anim calcmode="lin" valueType="num">
                                      <p:cBhvr>
                                        <p:cTn id="11" dur="1000" fill="hold"/>
                                        <p:tgtEl>
                                          <p:spTgt spid="4"/>
                                        </p:tgtEl>
                                        <p:attrNameLst>
                                          <p:attrName>style.rotation</p:attrName>
                                        </p:attrNameLst>
                                      </p:cBhvr>
                                      <p:tavLst>
                                        <p:tav tm="0">
                                          <p:val>
                                            <p:fltVal val="90"/>
                                          </p:val>
                                        </p:tav>
                                        <p:tav tm="100000">
                                          <p:val>
                                            <p:fltVal val="0"/>
                                          </p:val>
                                        </p:tav>
                                      </p:tavLst>
                                    </p:anim>
                                    <p:animEffect transition="in" filter="fade">
                                      <p:cBhvr>
                                        <p:cTn id="12" dur="1000"/>
                                        <p:tgtEl>
                                          <p:spTgt spid="4"/>
                                        </p:tgtEl>
                                      </p:cBhvr>
                                    </p:animEffect>
                                  </p:childTnLst>
                                </p:cTn>
                              </p:par>
                              <p:par>
                                <p:cTn id="13" presetID="10" presetClass="entr" presetSubtype="0" repeatCount="indefinite"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out" filter="fade">
                                      <p:cBhvr additive="base" accumulate="none">
                                        <p:cTn id="15" dur="316" fill="hold">
                                          <p:stCondLst>
                                            <p:cond delay="2213"/>
                                          </p:stCondLst>
                                        </p:cTn>
                                        <p:tgtEl>
                                          <p:spTgt spid="6"/>
                                        </p:tgtEl>
                                      </p:cBhvr>
                                    </p:animEffect>
                                    <p:animEffect transition="in" filter="fade">
                                      <p:cBhvr additive="base" accumulate="none">
                                        <p:cTn id="16" dur="316" fill="hold">
                                          <p:stCondLst>
                                            <p:cond delay="0"/>
                                          </p:stCondLst>
                                        </p:cTn>
                                        <p:tgtEl>
                                          <p:spTgt spid="6"/>
                                        </p:tgtEl>
                                      </p:cBhvr>
                                    </p:animEffect>
                                    <p:set>
                                      <p:cBhvr additive="base" accumulate="none">
                                        <p:cTn id="17" dur="1" fill="hold">
                                          <p:stCondLst>
                                            <p:cond delay="2528"/>
                                          </p:stCondLst>
                                        </p:cTn>
                                        <p:tgtEl>
                                          <p:spTgt spid="6"/>
                                        </p:tgtEl>
                                        <p:attrNameLst>
                                          <p:attrName>style.visibility</p:attrName>
                                        </p:attrNameLst>
                                      </p:cBhvr>
                                      <p:to>
                                        <p:strVal val="hidden"/>
                                      </p:to>
                                    </p:set>
                                    <p:set>
                                      <p:cBhvr additive="base" accumulate="none">
                                        <p:cTn id="18" dur="2908" fill="hold">
                                          <p:stCondLst>
                                            <p:cond delay="0"/>
                                          </p:stCondLst>
                                        </p:cTn>
                                        <p:tgtEl>
                                          <p:spTgt spid="6"/>
                                        </p:tgtEl>
                                        <p:attrNameLst>
                                          <p:attrName/>
                                        </p:attrNameLst>
                                      </p:cBhvr>
                                      <p:to>
                                        <p:strVal val=""/>
                                      </p:to>
                                    </p:set>
                                  </p:childTnLst>
                                </p:cTn>
                              </p:par>
                              <p:par>
                                <p:cTn id="19"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20" dur="2714" fill="hold"/>
                                        <p:tgtEl>
                                          <p:spTgt spid="6"/>
                                        </p:tgtEl>
                                        <p:attrNameLst>
                                          <p:attrName>ppt_x</p:attrName>
                                          <p:attrName>ppt_y</p:attrName>
                                        </p:attrNameLst>
                                      </p:cBhvr>
                                      <p:rCtr x="4505" y="-13935"/>
                                    </p:animMotion>
                                  </p:childTnLst>
                                </p:cTn>
                              </p:par>
                              <p:par>
                                <p:cTn id="21" presetID="10" presetClass="entr" presetSubtype="0" repeatCount="indefinite"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out" filter="fade">
                                      <p:cBhvr additive="base" accumulate="none">
                                        <p:cTn id="23" dur="250" fill="hold">
                                          <p:stCondLst>
                                            <p:cond delay="1750"/>
                                          </p:stCondLst>
                                        </p:cTn>
                                        <p:tgtEl>
                                          <p:spTgt spid="8"/>
                                        </p:tgtEl>
                                      </p:cBhvr>
                                    </p:animEffect>
                                    <p:animEffect transition="in" filter="fade">
                                      <p:cBhvr additive="base" accumulate="none">
                                        <p:cTn id="24" dur="250" fill="hold">
                                          <p:stCondLst>
                                            <p:cond delay="0"/>
                                          </p:stCondLst>
                                        </p:cTn>
                                        <p:tgtEl>
                                          <p:spTgt spid="8"/>
                                        </p:tgtEl>
                                      </p:cBhvr>
                                    </p:animEffect>
                                    <p:set>
                                      <p:cBhvr additive="base" accumulate="none">
                                        <p:cTn id="25" dur="1" fill="hold">
                                          <p:stCondLst>
                                            <p:cond delay="1999"/>
                                          </p:stCondLst>
                                        </p:cTn>
                                        <p:tgtEl>
                                          <p:spTgt spid="8"/>
                                        </p:tgtEl>
                                        <p:attrNameLst>
                                          <p:attrName>style.visibility</p:attrName>
                                        </p:attrNameLst>
                                      </p:cBhvr>
                                      <p:to>
                                        <p:strVal val="hidden"/>
                                      </p:to>
                                    </p:set>
                                    <p:set>
                                      <p:cBhvr additive="base" accumulate="none">
                                        <p:cTn id="26" dur="2300" fill="hold">
                                          <p:stCondLst>
                                            <p:cond delay="0"/>
                                          </p:stCondLst>
                                        </p:cTn>
                                        <p:tgtEl>
                                          <p:spTgt spid="8"/>
                                        </p:tgtEl>
                                        <p:attrNameLst>
                                          <p:attrName/>
                                        </p:attrNameLst>
                                      </p:cBhvr>
                                      <p:to>
                                        <p:strVal val=""/>
                                      </p:to>
                                    </p:set>
                                  </p:childTnLst>
                                </p:cTn>
                              </p:par>
                              <p:par>
                                <p:cTn id="27" presetID="0" presetClass="path" presetSubtype="0" repeatCount="indefinite" fill="hold" grpId="1" nodeType="withEffect">
                                  <p:stCondLst>
                                    <p:cond delay="0"/>
                                  </p:stCondLst>
                                  <p:childTnLst>
                                    <p:animMotion origin="layout" path="M -2.08333E-6 -4.81481E-6 C -0.01133 -0.10555 -0.06198 -0.18449 -0.00768 -0.31458 " pathEditMode="relative" rAng="0" ptsTypes="AA">
                                      <p:cBhvr>
                                        <p:cTn id="28" dur="3409" fill="hold"/>
                                        <p:tgtEl>
                                          <p:spTgt spid="8"/>
                                        </p:tgtEl>
                                        <p:attrNameLst>
                                          <p:attrName>ppt_x</p:attrName>
                                          <p:attrName>ppt_y</p:attrName>
                                        </p:attrNameLst>
                                      </p:cBhvr>
                                      <p:rCtr x="-1628" y="-15741"/>
                                    </p:animMotion>
                                  </p:childTnLst>
                                </p:cTn>
                              </p:par>
                              <p:par>
                                <p:cTn id="29" presetID="10" presetClass="entr" presetSubtype="0" repeatCount="indefinite"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out" filter="fade">
                                      <p:cBhvr additive="base" accumulate="none">
                                        <p:cTn id="31" dur="419" fill="hold">
                                          <p:stCondLst>
                                            <p:cond delay="2935"/>
                                          </p:stCondLst>
                                        </p:cTn>
                                        <p:tgtEl>
                                          <p:spTgt spid="9"/>
                                        </p:tgtEl>
                                      </p:cBhvr>
                                    </p:animEffect>
                                    <p:animEffect transition="in" filter="fade">
                                      <p:cBhvr additive="base" accumulate="none">
                                        <p:cTn id="32" dur="419" fill="hold">
                                          <p:stCondLst>
                                            <p:cond delay="0"/>
                                          </p:stCondLst>
                                        </p:cTn>
                                        <p:tgtEl>
                                          <p:spTgt spid="9"/>
                                        </p:tgtEl>
                                      </p:cBhvr>
                                    </p:animEffect>
                                    <p:set>
                                      <p:cBhvr additive="base" accumulate="none">
                                        <p:cTn id="33" dur="1" fill="hold">
                                          <p:stCondLst>
                                            <p:cond delay="3353"/>
                                          </p:stCondLst>
                                        </p:cTn>
                                        <p:tgtEl>
                                          <p:spTgt spid="9"/>
                                        </p:tgtEl>
                                        <p:attrNameLst>
                                          <p:attrName>style.visibility</p:attrName>
                                        </p:attrNameLst>
                                      </p:cBhvr>
                                      <p:to>
                                        <p:strVal val="hidden"/>
                                      </p:to>
                                    </p:set>
                                    <p:set>
                                      <p:cBhvr additive="base" accumulate="none">
                                        <p:cTn id="34" dur="3858" fill="hold">
                                          <p:stCondLst>
                                            <p:cond delay="0"/>
                                          </p:stCondLst>
                                        </p:cTn>
                                        <p:tgtEl>
                                          <p:spTgt spid="9"/>
                                        </p:tgtEl>
                                        <p:attrNameLst>
                                          <p:attrName/>
                                        </p:attrNameLst>
                                      </p:cBhvr>
                                      <p:to>
                                        <p:strVal val=""/>
                                      </p:to>
                                    </p:set>
                                  </p:childTnLst>
                                </p:cTn>
                              </p:par>
                              <p:par>
                                <p:cTn id="35" presetID="0" presetClass="path" presetSubtype="0" repeatCount="indefinite" fill="hold" grpId="1" nodeType="withEffect">
                                  <p:stCondLst>
                                    <p:cond delay="0"/>
                                  </p:stCondLst>
                                  <p:childTnLst>
                                    <p:animMotion origin="layout" path="M -0.00013 4.44444E-6 C 0.06471 -0.13542 0.07721 -0.05139 0.13164 -0.18125 " pathEditMode="relative" rAng="0" ptsTypes="AA">
                                      <p:cBhvr>
                                        <p:cTn id="36" dur="3060" fill="hold"/>
                                        <p:tgtEl>
                                          <p:spTgt spid="9"/>
                                        </p:tgtEl>
                                        <p:attrNameLst>
                                          <p:attrName>ppt_x</p:attrName>
                                          <p:attrName>ppt_y</p:attrName>
                                        </p:attrNameLst>
                                      </p:cBhvr>
                                      <p:rCtr x="6589" y="-9074"/>
                                    </p:animMotion>
                                  </p:childTnLst>
                                </p:cTn>
                              </p:par>
                              <p:par>
                                <p:cTn id="37" presetID="10" presetClass="entr" presetSubtype="0" repeatCount="indefinite"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out" filter="fade">
                                      <p:cBhvr additive="base" accumulate="none">
                                        <p:cTn id="39" dur="305" fill="hold">
                                          <p:stCondLst>
                                            <p:cond delay="2133"/>
                                          </p:stCondLst>
                                        </p:cTn>
                                        <p:tgtEl>
                                          <p:spTgt spid="10"/>
                                        </p:tgtEl>
                                      </p:cBhvr>
                                    </p:animEffect>
                                    <p:animEffect transition="in" filter="fade">
                                      <p:cBhvr additive="base" accumulate="none">
                                        <p:cTn id="40" dur="305" fill="hold">
                                          <p:stCondLst>
                                            <p:cond delay="0"/>
                                          </p:stCondLst>
                                        </p:cTn>
                                        <p:tgtEl>
                                          <p:spTgt spid="10"/>
                                        </p:tgtEl>
                                      </p:cBhvr>
                                    </p:animEffect>
                                    <p:set>
                                      <p:cBhvr additive="base" accumulate="none">
                                        <p:cTn id="41" dur="1" fill="hold">
                                          <p:stCondLst>
                                            <p:cond delay="2437"/>
                                          </p:stCondLst>
                                        </p:cTn>
                                        <p:tgtEl>
                                          <p:spTgt spid="10"/>
                                        </p:tgtEl>
                                        <p:attrNameLst>
                                          <p:attrName>style.visibility</p:attrName>
                                        </p:attrNameLst>
                                      </p:cBhvr>
                                      <p:to>
                                        <p:strVal val="hidden"/>
                                      </p:to>
                                    </p:set>
                                    <p:set>
                                      <p:cBhvr additive="base" accumulate="none">
                                        <p:cTn id="42" dur="2804" fill="hold">
                                          <p:stCondLst>
                                            <p:cond delay="0"/>
                                          </p:stCondLst>
                                        </p:cTn>
                                        <p:tgtEl>
                                          <p:spTgt spid="10"/>
                                        </p:tgtEl>
                                        <p:attrNameLst>
                                          <p:attrName/>
                                        </p:attrNameLst>
                                      </p:cBhvr>
                                      <p:to>
                                        <p:strVal val=""/>
                                      </p:to>
                                    </p:set>
                                  </p:childTnLst>
                                </p:cTn>
                              </p:par>
                              <p:par>
                                <p:cTn id="43"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44" dur="2924" fill="hold"/>
                                        <p:tgtEl>
                                          <p:spTgt spid="10"/>
                                        </p:tgtEl>
                                        <p:attrNameLst>
                                          <p:attrName>ppt_x</p:attrName>
                                          <p:attrName>ppt_y</p:attrName>
                                        </p:attrNameLst>
                                      </p:cBhvr>
                                      <p:rCtr x="9922" y="-7060"/>
                                    </p:animMotion>
                                  </p:childTnLst>
                                </p:cTn>
                              </p:par>
                              <p:par>
                                <p:cTn id="45" presetID="10" presetClass="entr" presetSubtype="0" repeatCount="indefinite"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out" filter="fade">
                                      <p:cBhvr additive="base" accumulate="none">
                                        <p:cTn id="47" dur="289" fill="hold">
                                          <p:stCondLst>
                                            <p:cond delay="2024"/>
                                          </p:stCondLst>
                                        </p:cTn>
                                        <p:tgtEl>
                                          <p:spTgt spid="11"/>
                                        </p:tgtEl>
                                      </p:cBhvr>
                                    </p:animEffect>
                                    <p:animEffect transition="in" filter="fade">
                                      <p:cBhvr additive="base" accumulate="none">
                                        <p:cTn id="48" dur="289" fill="hold">
                                          <p:stCondLst>
                                            <p:cond delay="0"/>
                                          </p:stCondLst>
                                        </p:cTn>
                                        <p:tgtEl>
                                          <p:spTgt spid="11"/>
                                        </p:tgtEl>
                                      </p:cBhvr>
                                    </p:animEffect>
                                    <p:set>
                                      <p:cBhvr additive="base" accumulate="none">
                                        <p:cTn id="49" dur="1" fill="hold">
                                          <p:stCondLst>
                                            <p:cond delay="2311"/>
                                          </p:stCondLst>
                                        </p:cTn>
                                        <p:tgtEl>
                                          <p:spTgt spid="11"/>
                                        </p:tgtEl>
                                        <p:attrNameLst>
                                          <p:attrName>style.visibility</p:attrName>
                                        </p:attrNameLst>
                                      </p:cBhvr>
                                      <p:to>
                                        <p:strVal val="hidden"/>
                                      </p:to>
                                    </p:set>
                                    <p:set>
                                      <p:cBhvr additive="base" accumulate="none">
                                        <p:cTn id="50" dur="2659" fill="hold">
                                          <p:stCondLst>
                                            <p:cond delay="0"/>
                                          </p:stCondLst>
                                        </p:cTn>
                                        <p:tgtEl>
                                          <p:spTgt spid="11"/>
                                        </p:tgtEl>
                                        <p:attrNameLst>
                                          <p:attrName/>
                                        </p:attrNameLst>
                                      </p:cBhvr>
                                      <p:to>
                                        <p:strVal val=""/>
                                      </p:to>
                                    </p:set>
                                  </p:childTnLst>
                                </p:cTn>
                              </p:par>
                              <p:par>
                                <p:cTn id="51" presetID="0" presetClass="path" presetSubtype="0" repeatCount="indefinite" fill="hold" grpId="1" nodeType="withEffect">
                                  <p:stCondLst>
                                    <p:cond delay="0"/>
                                  </p:stCondLst>
                                  <p:childTnLst>
                                    <p:animMotion origin="layout" path="M -1.45833E-6 4.81481E-6 C -0.04023 -0.14422 0.01732 -0.19561 -0.00299 -0.34422 " pathEditMode="relative" rAng="0" ptsTypes="AA">
                                      <p:cBhvr>
                                        <p:cTn id="52" dur="2191" fill="hold"/>
                                        <p:tgtEl>
                                          <p:spTgt spid="11"/>
                                        </p:tgtEl>
                                        <p:attrNameLst>
                                          <p:attrName>ppt_x</p:attrName>
                                          <p:attrName>ppt_y</p:attrName>
                                        </p:attrNameLst>
                                      </p:cBhvr>
                                      <p:rCtr x="-664" y="-17222"/>
                                    </p:animMotion>
                                  </p:childTnLst>
                                </p:cTn>
                              </p:par>
                              <p:par>
                                <p:cTn id="53" presetID="10" presetClass="entr" presetSubtype="0" repeatCount="indefinite"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out" filter="fade">
                                      <p:cBhvr additive="base" accumulate="none">
                                        <p:cTn id="55" dur="346" fill="hold">
                                          <p:stCondLst>
                                            <p:cond delay="2419"/>
                                          </p:stCondLst>
                                        </p:cTn>
                                        <p:tgtEl>
                                          <p:spTgt spid="12"/>
                                        </p:tgtEl>
                                      </p:cBhvr>
                                    </p:animEffect>
                                    <p:animEffect transition="in" filter="fade">
                                      <p:cBhvr additive="base" accumulate="none">
                                        <p:cTn id="56" dur="346" fill="hold">
                                          <p:stCondLst>
                                            <p:cond delay="0"/>
                                          </p:stCondLst>
                                        </p:cTn>
                                        <p:tgtEl>
                                          <p:spTgt spid="12"/>
                                        </p:tgtEl>
                                      </p:cBhvr>
                                    </p:animEffect>
                                    <p:set>
                                      <p:cBhvr additive="base" accumulate="none">
                                        <p:cTn id="57" dur="1" fill="hold">
                                          <p:stCondLst>
                                            <p:cond delay="2763"/>
                                          </p:stCondLst>
                                        </p:cTn>
                                        <p:tgtEl>
                                          <p:spTgt spid="12"/>
                                        </p:tgtEl>
                                        <p:attrNameLst>
                                          <p:attrName>style.visibility</p:attrName>
                                        </p:attrNameLst>
                                      </p:cBhvr>
                                      <p:to>
                                        <p:strVal val="hidden"/>
                                      </p:to>
                                    </p:set>
                                    <p:set>
                                      <p:cBhvr additive="base" accumulate="none">
                                        <p:cTn id="58" dur="3180" fill="hold">
                                          <p:stCondLst>
                                            <p:cond delay="0"/>
                                          </p:stCondLst>
                                        </p:cTn>
                                        <p:tgtEl>
                                          <p:spTgt spid="12"/>
                                        </p:tgtEl>
                                        <p:attrNameLst>
                                          <p:attrName/>
                                        </p:attrNameLst>
                                      </p:cBhvr>
                                      <p:to>
                                        <p:strVal val=""/>
                                      </p:to>
                                    </p:set>
                                  </p:childTnLst>
                                </p:cTn>
                              </p:par>
                              <p:par>
                                <p:cTn id="59" presetID="0" presetClass="path" presetSubtype="0" repeatCount="indefinite" fill="hold" grpId="1" nodeType="withEffect">
                                  <p:stCondLst>
                                    <p:cond delay="0"/>
                                  </p:stCondLst>
                                  <p:childTnLst>
                                    <p:animMotion origin="layout" path="M 2.29167E-6 2.59259E-6 C 0.00377 -0.22477 0.15403 -0.14306 0.13372 -0.29121 " pathEditMode="relative" rAng="0" ptsTypes="AA">
                                      <p:cBhvr>
                                        <p:cTn id="60" dur="2340" fill="hold"/>
                                        <p:tgtEl>
                                          <p:spTgt spid="12"/>
                                        </p:tgtEl>
                                        <p:attrNameLst>
                                          <p:attrName>ppt_x</p:attrName>
                                          <p:attrName>ppt_y</p:attrName>
                                        </p:attrNameLst>
                                      </p:cBhvr>
                                      <p:rCtr x="6771" y="-14560"/>
                                    </p:animMotion>
                                  </p:childTnLst>
                                </p:cTn>
                              </p:par>
                              <p:par>
                                <p:cTn id="61" presetID="10" presetClass="entr" presetSubtype="0" repeatCount="indefinite" fill="hold" grpId="0" nodeType="withEffect">
                                  <p:stCondLst>
                                    <p:cond delay="0"/>
                                  </p:stCondLst>
                                  <p:childTnLst>
                                    <p:set>
                                      <p:cBhvr>
                                        <p:cTn id="62" dur="1" fill="hold">
                                          <p:stCondLst>
                                            <p:cond delay="0"/>
                                          </p:stCondLst>
                                        </p:cTn>
                                        <p:tgtEl>
                                          <p:spTgt spid="13"/>
                                        </p:tgtEl>
                                        <p:attrNameLst>
                                          <p:attrName>style.visibility</p:attrName>
                                        </p:attrNameLst>
                                      </p:cBhvr>
                                      <p:to>
                                        <p:strVal val="visible"/>
                                      </p:to>
                                    </p:set>
                                    <p:animEffect transition="out" filter="fade">
                                      <p:cBhvr additive="base" accumulate="none">
                                        <p:cTn id="63" dur="419" fill="hold">
                                          <p:stCondLst>
                                            <p:cond delay="2933"/>
                                          </p:stCondLst>
                                        </p:cTn>
                                        <p:tgtEl>
                                          <p:spTgt spid="13"/>
                                        </p:tgtEl>
                                      </p:cBhvr>
                                    </p:animEffect>
                                    <p:animEffect transition="in" filter="fade">
                                      <p:cBhvr additive="base" accumulate="none">
                                        <p:cTn id="64" dur="419" fill="hold">
                                          <p:stCondLst>
                                            <p:cond delay="0"/>
                                          </p:stCondLst>
                                        </p:cTn>
                                        <p:tgtEl>
                                          <p:spTgt spid="13"/>
                                        </p:tgtEl>
                                      </p:cBhvr>
                                    </p:animEffect>
                                    <p:set>
                                      <p:cBhvr additive="base" accumulate="none">
                                        <p:cTn id="65" dur="1" fill="hold">
                                          <p:stCondLst>
                                            <p:cond delay="3351"/>
                                          </p:stCondLst>
                                        </p:cTn>
                                        <p:tgtEl>
                                          <p:spTgt spid="13"/>
                                        </p:tgtEl>
                                        <p:attrNameLst>
                                          <p:attrName>style.visibility</p:attrName>
                                        </p:attrNameLst>
                                      </p:cBhvr>
                                      <p:to>
                                        <p:strVal val="hidden"/>
                                      </p:to>
                                    </p:set>
                                    <p:set>
                                      <p:cBhvr additive="base" accumulate="none">
                                        <p:cTn id="66" dur="3855" fill="hold">
                                          <p:stCondLst>
                                            <p:cond delay="0"/>
                                          </p:stCondLst>
                                        </p:cTn>
                                        <p:tgtEl>
                                          <p:spTgt spid="13"/>
                                        </p:tgtEl>
                                        <p:attrNameLst>
                                          <p:attrName/>
                                        </p:attrNameLst>
                                      </p:cBhvr>
                                      <p:to>
                                        <p:strVal val=""/>
                                      </p:to>
                                    </p:set>
                                  </p:childTnLst>
                                </p:cTn>
                              </p:par>
                              <p:par>
                                <p:cTn id="67" presetID="0" presetClass="path" presetSubtype="0" repeatCount="indefinite" fill="hold" grpId="1" nodeType="withEffect">
                                  <p:stCondLst>
                                    <p:cond delay="0"/>
                                  </p:stCondLst>
                                  <p:childTnLst>
                                    <p:animMotion origin="layout" path="M 1.875E-6 -4.81481E-6 C 0.03229 -0.19768 0.04193 -0.19837 0.13359 -0.2912 " pathEditMode="relative" rAng="0" ptsTypes="AA">
                                      <p:cBhvr>
                                        <p:cTn id="68" dur="2196" fill="hold"/>
                                        <p:tgtEl>
                                          <p:spTgt spid="13"/>
                                        </p:tgtEl>
                                        <p:attrNameLst>
                                          <p:attrName>ppt_x</p:attrName>
                                          <p:attrName>ppt_y</p:attrName>
                                        </p:attrNameLst>
                                      </p:cBhvr>
                                      <p:rCtr x="6680" y="-14560"/>
                                    </p:animMotion>
                                  </p:childTnLst>
                                </p:cTn>
                              </p:par>
                              <p:par>
                                <p:cTn id="69" presetID="10" presetClass="entr" presetSubtype="0" repeatCount="indefinite" fill="hold" grpId="0" nodeType="withEffect">
                                  <p:stCondLst>
                                    <p:cond delay="0"/>
                                  </p:stCondLst>
                                  <p:childTnLst>
                                    <p:set>
                                      <p:cBhvr>
                                        <p:cTn id="70" dur="1" fill="hold">
                                          <p:stCondLst>
                                            <p:cond delay="0"/>
                                          </p:stCondLst>
                                        </p:cTn>
                                        <p:tgtEl>
                                          <p:spTgt spid="14"/>
                                        </p:tgtEl>
                                        <p:attrNameLst>
                                          <p:attrName>style.visibility</p:attrName>
                                        </p:attrNameLst>
                                      </p:cBhvr>
                                      <p:to>
                                        <p:strVal val="visible"/>
                                      </p:to>
                                    </p:set>
                                    <p:animEffect transition="out" filter="fade">
                                      <p:cBhvr additive="base" accumulate="none">
                                        <p:cTn id="71" dur="314" fill="hold">
                                          <p:stCondLst>
                                            <p:cond delay="2197"/>
                                          </p:stCondLst>
                                        </p:cTn>
                                        <p:tgtEl>
                                          <p:spTgt spid="14"/>
                                        </p:tgtEl>
                                      </p:cBhvr>
                                    </p:animEffect>
                                    <p:animEffect transition="in" filter="fade">
                                      <p:cBhvr additive="base" accumulate="none">
                                        <p:cTn id="72" dur="314" fill="hold">
                                          <p:stCondLst>
                                            <p:cond delay="0"/>
                                          </p:stCondLst>
                                        </p:cTn>
                                        <p:tgtEl>
                                          <p:spTgt spid="14"/>
                                        </p:tgtEl>
                                      </p:cBhvr>
                                    </p:animEffect>
                                    <p:set>
                                      <p:cBhvr additive="base" accumulate="none">
                                        <p:cTn id="73" dur="1" fill="hold">
                                          <p:stCondLst>
                                            <p:cond delay="2510"/>
                                          </p:stCondLst>
                                        </p:cTn>
                                        <p:tgtEl>
                                          <p:spTgt spid="14"/>
                                        </p:tgtEl>
                                        <p:attrNameLst>
                                          <p:attrName>style.visibility</p:attrName>
                                        </p:attrNameLst>
                                      </p:cBhvr>
                                      <p:to>
                                        <p:strVal val="hidden"/>
                                      </p:to>
                                    </p:set>
                                    <p:set>
                                      <p:cBhvr additive="base" accumulate="none">
                                        <p:cTn id="74" dur="2888" fill="hold">
                                          <p:stCondLst>
                                            <p:cond delay="0"/>
                                          </p:stCondLst>
                                        </p:cTn>
                                        <p:tgtEl>
                                          <p:spTgt spid="14"/>
                                        </p:tgtEl>
                                        <p:attrNameLst>
                                          <p:attrName/>
                                        </p:attrNameLst>
                                      </p:cBhvr>
                                      <p:to>
                                        <p:strVal val=""/>
                                      </p:to>
                                    </p:set>
                                  </p:childTnLst>
                                </p:cTn>
                              </p:par>
                              <p:par>
                                <p:cTn id="75" presetID="0" presetClass="path" presetSubtype="0" repeatCount="indefinite" fill="hold" grpId="1" nodeType="withEffect">
                                  <p:stCondLst>
                                    <p:cond delay="0"/>
                                  </p:stCondLst>
                                  <p:childTnLst>
                                    <p:animMotion origin="layout" path="M 2.29167E-6 0 C 0.10703 -0.07315 0.10599 -0.1625 0.13359 -0.2912 " pathEditMode="relative" rAng="0" ptsTypes="AA">
                                      <p:cBhvr>
                                        <p:cTn id="76" dur="2546" fill="hold"/>
                                        <p:tgtEl>
                                          <p:spTgt spid="14"/>
                                        </p:tgtEl>
                                        <p:attrNameLst>
                                          <p:attrName>ppt_x</p:attrName>
                                          <p:attrName>ppt_y</p:attrName>
                                        </p:attrNameLst>
                                      </p:cBhvr>
                                      <p:rCtr x="6680" y="-14560"/>
                                    </p:animMotion>
                                  </p:childTnLst>
                                </p:cTn>
                              </p:par>
                              <p:par>
                                <p:cTn id="77" presetID="10" presetClass="entr" presetSubtype="0" repeatCount="indefinite" fill="hold" grpId="0" nodeType="withEffect">
                                  <p:stCondLst>
                                    <p:cond delay="0"/>
                                  </p:stCondLst>
                                  <p:childTnLst>
                                    <p:set>
                                      <p:cBhvr>
                                        <p:cTn id="78" dur="1" fill="hold">
                                          <p:stCondLst>
                                            <p:cond delay="0"/>
                                          </p:stCondLst>
                                        </p:cTn>
                                        <p:tgtEl>
                                          <p:spTgt spid="15"/>
                                        </p:tgtEl>
                                        <p:attrNameLst>
                                          <p:attrName>style.visibility</p:attrName>
                                        </p:attrNameLst>
                                      </p:cBhvr>
                                      <p:to>
                                        <p:strVal val="visible"/>
                                      </p:to>
                                    </p:set>
                                    <p:animEffect transition="out" filter="fade">
                                      <p:cBhvr additive="base" accumulate="none">
                                        <p:cTn id="79" dur="407" fill="hold">
                                          <p:stCondLst>
                                            <p:cond delay="2850"/>
                                          </p:stCondLst>
                                        </p:cTn>
                                        <p:tgtEl>
                                          <p:spTgt spid="15"/>
                                        </p:tgtEl>
                                      </p:cBhvr>
                                    </p:animEffect>
                                    <p:animEffect transition="in" filter="fade">
                                      <p:cBhvr additive="base" accumulate="none">
                                        <p:cTn id="80" dur="407" fill="hold">
                                          <p:stCondLst>
                                            <p:cond delay="0"/>
                                          </p:stCondLst>
                                        </p:cTn>
                                        <p:tgtEl>
                                          <p:spTgt spid="15"/>
                                        </p:tgtEl>
                                      </p:cBhvr>
                                    </p:animEffect>
                                    <p:set>
                                      <p:cBhvr additive="base" accumulate="none">
                                        <p:cTn id="81" dur="1" fill="hold">
                                          <p:stCondLst>
                                            <p:cond delay="3255"/>
                                          </p:stCondLst>
                                        </p:cTn>
                                        <p:tgtEl>
                                          <p:spTgt spid="15"/>
                                        </p:tgtEl>
                                        <p:attrNameLst>
                                          <p:attrName>style.visibility</p:attrName>
                                        </p:attrNameLst>
                                      </p:cBhvr>
                                      <p:to>
                                        <p:strVal val="hidden"/>
                                      </p:to>
                                    </p:set>
                                    <p:set>
                                      <p:cBhvr additive="base" accumulate="none">
                                        <p:cTn id="82" dur="3745" fill="hold">
                                          <p:stCondLst>
                                            <p:cond delay="0"/>
                                          </p:stCondLst>
                                        </p:cTn>
                                        <p:tgtEl>
                                          <p:spTgt spid="15"/>
                                        </p:tgtEl>
                                        <p:attrNameLst>
                                          <p:attrName/>
                                        </p:attrNameLst>
                                      </p:cBhvr>
                                      <p:to>
                                        <p:strVal val=""/>
                                      </p:to>
                                    </p:set>
                                  </p:childTnLst>
                                </p:cTn>
                              </p:par>
                              <p:par>
                                <p:cTn id="83" presetID="0" presetClass="path" presetSubtype="0" repeatCount="indefinite" fill="hold" grpId="1" nodeType="withEffect">
                                  <p:stCondLst>
                                    <p:cond delay="0"/>
                                  </p:stCondLst>
                                  <p:childTnLst>
                                    <p:animMotion origin="layout" path="M 1.875E-6 3.7037E-7 C 0.00104 -0.11574 -0.11797 -0.13287 -0.09037 -0.26157 " pathEditMode="relative" rAng="0" ptsTypes="AA">
                                      <p:cBhvr>
                                        <p:cTn id="84" dur="3501" fill="hold"/>
                                        <p:tgtEl>
                                          <p:spTgt spid="15"/>
                                        </p:tgtEl>
                                        <p:attrNameLst>
                                          <p:attrName>ppt_x</p:attrName>
                                          <p:attrName>ppt_y</p:attrName>
                                        </p:attrNameLst>
                                      </p:cBhvr>
                                      <p:rCtr x="-4727" y="-13079"/>
                                    </p:animMotion>
                                  </p:childTnLst>
                                </p:cTn>
                              </p:par>
                              <p:par>
                                <p:cTn id="85" presetID="10" presetClass="entr" presetSubtype="0" repeatCount="indefinite" fill="hold" grpId="0"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out" filter="fade">
                                      <p:cBhvr additive="base" accumulate="none">
                                        <p:cTn id="87" dur="277" fill="hold">
                                          <p:stCondLst>
                                            <p:cond delay="1937"/>
                                          </p:stCondLst>
                                        </p:cTn>
                                        <p:tgtEl>
                                          <p:spTgt spid="7"/>
                                        </p:tgtEl>
                                      </p:cBhvr>
                                    </p:animEffect>
                                    <p:animEffect transition="in" filter="fade">
                                      <p:cBhvr additive="base" accumulate="none">
                                        <p:cTn id="88" dur="277" fill="hold">
                                          <p:stCondLst>
                                            <p:cond delay="0"/>
                                          </p:stCondLst>
                                        </p:cTn>
                                        <p:tgtEl>
                                          <p:spTgt spid="7"/>
                                        </p:tgtEl>
                                      </p:cBhvr>
                                    </p:animEffect>
                                    <p:set>
                                      <p:cBhvr additive="base" accumulate="none">
                                        <p:cTn id="89" dur="1" fill="hold">
                                          <p:stCondLst>
                                            <p:cond delay="2213"/>
                                          </p:stCondLst>
                                        </p:cTn>
                                        <p:tgtEl>
                                          <p:spTgt spid="7"/>
                                        </p:tgtEl>
                                        <p:attrNameLst>
                                          <p:attrName>style.visibility</p:attrName>
                                        </p:attrNameLst>
                                      </p:cBhvr>
                                      <p:to>
                                        <p:strVal val="hidden"/>
                                      </p:to>
                                    </p:set>
                                    <p:set>
                                      <p:cBhvr additive="base" accumulate="none">
                                        <p:cTn id="90" dur="2546" fill="hold">
                                          <p:stCondLst>
                                            <p:cond delay="0"/>
                                          </p:stCondLst>
                                        </p:cTn>
                                        <p:tgtEl>
                                          <p:spTgt spid="7"/>
                                        </p:tgtEl>
                                        <p:attrNameLst>
                                          <p:attrName/>
                                        </p:attrNameLst>
                                      </p:cBhvr>
                                      <p:to>
                                        <p:strVal val=""/>
                                      </p:to>
                                    </p:set>
                                  </p:childTnLst>
                                </p:cTn>
                              </p:par>
                              <p:par>
                                <p:cTn id="91" presetID="0" presetClass="path" presetSubtype="0" repeatCount="indefinite" fill="hold" grpId="1" nodeType="withEffect">
                                  <p:stCondLst>
                                    <p:cond delay="0"/>
                                  </p:stCondLst>
                                  <p:childTnLst>
                                    <p:animMotion origin="layout" path="M 2.08333E-7 2.22222E-6 C 0.07604 -0.05301 0.06667 -0.19607 0.09635 -0.33519 " pathEditMode="relative" rAng="0" ptsTypes="AA">
                                      <p:cBhvr>
                                        <p:cTn id="92" dur="3347" fill="hold"/>
                                        <p:tgtEl>
                                          <p:spTgt spid="7"/>
                                        </p:tgtEl>
                                        <p:attrNameLst>
                                          <p:attrName>ppt_x</p:attrName>
                                          <p:attrName>ppt_y</p:attrName>
                                        </p:attrNameLst>
                                      </p:cBhvr>
                                      <p:rCtr x="4818" y="-16759"/>
                                    </p:animMotion>
                                  </p:childTnLst>
                                </p:cTn>
                              </p:par>
                              <p:par>
                                <p:cTn id="93" presetID="10" presetClass="entr" presetSubtype="0" repeatCount="indefinite" fill="hold" grpId="0" nodeType="withEffect">
                                  <p:stCondLst>
                                    <p:cond delay="0"/>
                                  </p:stCondLst>
                                  <p:childTnLst>
                                    <p:set>
                                      <p:cBhvr>
                                        <p:cTn id="94" dur="1" fill="hold">
                                          <p:stCondLst>
                                            <p:cond delay="0"/>
                                          </p:stCondLst>
                                        </p:cTn>
                                        <p:tgtEl>
                                          <p:spTgt spid="16"/>
                                        </p:tgtEl>
                                        <p:attrNameLst>
                                          <p:attrName>style.visibility</p:attrName>
                                        </p:attrNameLst>
                                      </p:cBhvr>
                                      <p:to>
                                        <p:strVal val="visible"/>
                                      </p:to>
                                    </p:set>
                                    <p:animEffect transition="out" filter="fade">
                                      <p:cBhvr additive="base" accumulate="none">
                                        <p:cTn id="95" dur="389" fill="hold">
                                          <p:stCondLst>
                                            <p:cond delay="2724"/>
                                          </p:stCondLst>
                                        </p:cTn>
                                        <p:tgtEl>
                                          <p:spTgt spid="16"/>
                                        </p:tgtEl>
                                      </p:cBhvr>
                                    </p:animEffect>
                                    <p:animEffect transition="in" filter="fade">
                                      <p:cBhvr additive="base" accumulate="none">
                                        <p:cTn id="96" dur="389" fill="hold">
                                          <p:stCondLst>
                                            <p:cond delay="0"/>
                                          </p:stCondLst>
                                        </p:cTn>
                                        <p:tgtEl>
                                          <p:spTgt spid="16"/>
                                        </p:tgtEl>
                                      </p:cBhvr>
                                    </p:animEffect>
                                    <p:set>
                                      <p:cBhvr additive="base" accumulate="none">
                                        <p:cTn id="97" dur="1" fill="hold">
                                          <p:stCondLst>
                                            <p:cond delay="3112"/>
                                          </p:stCondLst>
                                        </p:cTn>
                                        <p:tgtEl>
                                          <p:spTgt spid="16"/>
                                        </p:tgtEl>
                                        <p:attrNameLst>
                                          <p:attrName>style.visibility</p:attrName>
                                        </p:attrNameLst>
                                      </p:cBhvr>
                                      <p:to>
                                        <p:strVal val="hidden"/>
                                      </p:to>
                                    </p:set>
                                    <p:set>
                                      <p:cBhvr additive="base" accumulate="none">
                                        <p:cTn id="98" dur="3580" fill="hold">
                                          <p:stCondLst>
                                            <p:cond delay="0"/>
                                          </p:stCondLst>
                                        </p:cTn>
                                        <p:tgtEl>
                                          <p:spTgt spid="16"/>
                                        </p:tgtEl>
                                        <p:attrNameLst>
                                          <p:attrName/>
                                        </p:attrNameLst>
                                      </p:cBhvr>
                                      <p:to>
                                        <p:strVal val=""/>
                                      </p:to>
                                    </p:set>
                                  </p:childTnLst>
                                </p:cTn>
                              </p:par>
                              <p:par>
                                <p:cTn id="99" presetID="0" presetClass="path" presetSubtype="0" repeatCount="indefinite" fill="hold" grpId="1" nodeType="withEffect">
                                  <p:stCondLst>
                                    <p:cond delay="0"/>
                                  </p:stCondLst>
                                  <p:childTnLst>
                                    <p:animMotion origin="layout" path="M -4.16667E-6 0 C 0.00287 -0.24884 0.12019 -0.15833 0.10443 -0.32222 " pathEditMode="relative" rAng="0" ptsTypes="AA">
                                      <p:cBhvr>
                                        <p:cTn id="100" dur="2595" fill="hold"/>
                                        <p:tgtEl>
                                          <p:spTgt spid="16"/>
                                        </p:tgtEl>
                                        <p:attrNameLst>
                                          <p:attrName>ppt_x</p:attrName>
                                          <p:attrName>ppt_y</p:attrName>
                                        </p:attrNameLst>
                                      </p:cBhvr>
                                      <p:rCtr x="5286" y="-16111"/>
                                    </p:animMotion>
                                  </p:childTnLst>
                                </p:cTn>
                              </p:par>
                              <p:par>
                                <p:cTn id="101" presetID="10" presetClass="entr" presetSubtype="0" repeatCount="indefinite" fill="hold" grpId="0" nodeType="withEffect">
                                  <p:stCondLst>
                                    <p:cond delay="0"/>
                                  </p:stCondLst>
                                  <p:childTnLst>
                                    <p:set>
                                      <p:cBhvr>
                                        <p:cTn id="102" dur="1" fill="hold">
                                          <p:stCondLst>
                                            <p:cond delay="0"/>
                                          </p:stCondLst>
                                        </p:cTn>
                                        <p:tgtEl>
                                          <p:spTgt spid="17"/>
                                        </p:tgtEl>
                                        <p:attrNameLst>
                                          <p:attrName>style.visibility</p:attrName>
                                        </p:attrNameLst>
                                      </p:cBhvr>
                                      <p:to>
                                        <p:strVal val="visible"/>
                                      </p:to>
                                    </p:set>
                                    <p:animEffect transition="out" filter="fade">
                                      <p:cBhvr additive="base" accumulate="none">
                                        <p:cTn id="103" dur="269" fill="hold">
                                          <p:stCondLst>
                                            <p:cond delay="1880"/>
                                          </p:stCondLst>
                                        </p:cTn>
                                        <p:tgtEl>
                                          <p:spTgt spid="17"/>
                                        </p:tgtEl>
                                      </p:cBhvr>
                                    </p:animEffect>
                                    <p:animEffect transition="in" filter="fade">
                                      <p:cBhvr additive="base" accumulate="none">
                                        <p:cTn id="104" dur="269" fill="hold">
                                          <p:stCondLst>
                                            <p:cond delay="0"/>
                                          </p:stCondLst>
                                        </p:cTn>
                                        <p:tgtEl>
                                          <p:spTgt spid="17"/>
                                        </p:tgtEl>
                                      </p:cBhvr>
                                    </p:animEffect>
                                    <p:set>
                                      <p:cBhvr additive="base" accumulate="none">
                                        <p:cTn id="105" dur="1" fill="hold">
                                          <p:stCondLst>
                                            <p:cond delay="2147"/>
                                          </p:stCondLst>
                                        </p:cTn>
                                        <p:tgtEl>
                                          <p:spTgt spid="17"/>
                                        </p:tgtEl>
                                        <p:attrNameLst>
                                          <p:attrName>style.visibility</p:attrName>
                                        </p:attrNameLst>
                                      </p:cBhvr>
                                      <p:to>
                                        <p:strVal val="hidden"/>
                                      </p:to>
                                    </p:set>
                                    <p:set>
                                      <p:cBhvr additive="base" accumulate="none">
                                        <p:cTn id="106" dur="2471" fill="hold">
                                          <p:stCondLst>
                                            <p:cond delay="0"/>
                                          </p:stCondLst>
                                        </p:cTn>
                                        <p:tgtEl>
                                          <p:spTgt spid="17"/>
                                        </p:tgtEl>
                                        <p:attrNameLst>
                                          <p:attrName/>
                                        </p:attrNameLst>
                                      </p:cBhvr>
                                      <p:to>
                                        <p:strVal val=""/>
                                      </p:to>
                                    </p:set>
                                  </p:childTnLst>
                                </p:cTn>
                              </p:par>
                              <p:par>
                                <p:cTn id="107" presetID="0" presetClass="path" presetSubtype="0" repeatCount="indefinite" fill="hold" grpId="1" nodeType="withEffect">
                                  <p:stCondLst>
                                    <p:cond delay="0"/>
                                  </p:stCondLst>
                                  <p:childTnLst>
                                    <p:animMotion origin="layout" path="M -3.75E-6 4.44444E-6 C -0.04479 -0.16575 -0.08151 -0.08635 -0.12148 -0.25024 " pathEditMode="relative" rAng="0" ptsTypes="AA">
                                      <p:cBhvr>
                                        <p:cTn id="108" dur="2961" fill="hold"/>
                                        <p:tgtEl>
                                          <p:spTgt spid="17"/>
                                        </p:tgtEl>
                                        <p:attrNameLst>
                                          <p:attrName>ppt_x</p:attrName>
                                          <p:attrName>ppt_y</p:attrName>
                                        </p:attrNameLst>
                                      </p:cBhvr>
                                      <p:rCtr x="-6081" y="-12523"/>
                                    </p:animMotion>
                                  </p:childTnLst>
                                </p:cTn>
                              </p:par>
                              <p:par>
                                <p:cTn id="109" presetID="10" presetClass="entr" presetSubtype="0" repeatCount="indefinite" fill="hold" grpId="0" nodeType="withEffect">
                                  <p:stCondLst>
                                    <p:cond delay="0"/>
                                  </p:stCondLst>
                                  <p:childTnLst>
                                    <p:set>
                                      <p:cBhvr>
                                        <p:cTn id="110" dur="1" fill="hold">
                                          <p:stCondLst>
                                            <p:cond delay="0"/>
                                          </p:stCondLst>
                                        </p:cTn>
                                        <p:tgtEl>
                                          <p:spTgt spid="18"/>
                                        </p:tgtEl>
                                        <p:attrNameLst>
                                          <p:attrName>style.visibility</p:attrName>
                                        </p:attrNameLst>
                                      </p:cBhvr>
                                      <p:to>
                                        <p:strVal val="visible"/>
                                      </p:to>
                                    </p:set>
                                    <p:animEffect transition="out" filter="fade">
                                      <p:cBhvr additive="base" accumulate="none">
                                        <p:cTn id="111" dur="273" fill="hold">
                                          <p:stCondLst>
                                            <p:cond delay="1909"/>
                                          </p:stCondLst>
                                        </p:cTn>
                                        <p:tgtEl>
                                          <p:spTgt spid="18"/>
                                        </p:tgtEl>
                                      </p:cBhvr>
                                    </p:animEffect>
                                    <p:animEffect transition="in" filter="fade">
                                      <p:cBhvr additive="base" accumulate="none">
                                        <p:cTn id="112" dur="273" fill="hold">
                                          <p:stCondLst>
                                            <p:cond delay="0"/>
                                          </p:stCondLst>
                                        </p:cTn>
                                        <p:tgtEl>
                                          <p:spTgt spid="18"/>
                                        </p:tgtEl>
                                      </p:cBhvr>
                                    </p:animEffect>
                                    <p:set>
                                      <p:cBhvr additive="base" accumulate="none">
                                        <p:cTn id="113" dur="1" fill="hold">
                                          <p:stCondLst>
                                            <p:cond delay="2181"/>
                                          </p:stCondLst>
                                        </p:cTn>
                                        <p:tgtEl>
                                          <p:spTgt spid="18"/>
                                        </p:tgtEl>
                                        <p:attrNameLst>
                                          <p:attrName>style.visibility</p:attrName>
                                        </p:attrNameLst>
                                      </p:cBhvr>
                                      <p:to>
                                        <p:strVal val="hidden"/>
                                      </p:to>
                                    </p:set>
                                    <p:set>
                                      <p:cBhvr additive="base" accumulate="none">
                                        <p:cTn id="114" dur="2509" fill="hold">
                                          <p:stCondLst>
                                            <p:cond delay="0"/>
                                          </p:stCondLst>
                                        </p:cTn>
                                        <p:tgtEl>
                                          <p:spTgt spid="18"/>
                                        </p:tgtEl>
                                        <p:attrNameLst>
                                          <p:attrName/>
                                        </p:attrNameLst>
                                      </p:cBhvr>
                                      <p:to>
                                        <p:strVal val=""/>
                                      </p:to>
                                    </p:set>
                                  </p:childTnLst>
                                </p:cTn>
                              </p:par>
                              <p:par>
                                <p:cTn id="115" presetID="0" presetClass="path" presetSubtype="0" repeatCount="indefinite" fill="hold" grpId="1" nodeType="withEffect">
                                  <p:stCondLst>
                                    <p:cond delay="0"/>
                                  </p:stCondLst>
                                  <p:childTnLst>
                                    <p:animMotion origin="layout" path="M -1.04167E-6 -4.81481E-6 C -0.1401 -0.18587 0.06042 -0.25185 -0.01042 -0.44282 " pathEditMode="relative" rAng="0" ptsTypes="AA">
                                      <p:cBhvr>
                                        <p:cTn id="116" dur="2681" fill="hold"/>
                                        <p:tgtEl>
                                          <p:spTgt spid="18"/>
                                        </p:tgtEl>
                                        <p:attrNameLst>
                                          <p:attrName>ppt_x</p:attrName>
                                          <p:attrName>ppt_y</p:attrName>
                                        </p:attrNameLst>
                                      </p:cBhvr>
                                      <p:rCtr x="-2292" y="-22153"/>
                                    </p:animMotion>
                                  </p:childTnLst>
                                </p:cTn>
                              </p:par>
                              <p:par>
                                <p:cTn id="117" presetID="10" presetClass="entr" presetSubtype="0" repeatCount="indefinite" fill="hold" grpId="0" nodeType="withEffect">
                                  <p:stCondLst>
                                    <p:cond delay="0"/>
                                  </p:stCondLst>
                                  <p:childTnLst>
                                    <p:set>
                                      <p:cBhvr>
                                        <p:cTn id="118" dur="1" fill="hold">
                                          <p:stCondLst>
                                            <p:cond delay="0"/>
                                          </p:stCondLst>
                                        </p:cTn>
                                        <p:tgtEl>
                                          <p:spTgt spid="19"/>
                                        </p:tgtEl>
                                        <p:attrNameLst>
                                          <p:attrName>style.visibility</p:attrName>
                                        </p:attrNameLst>
                                      </p:cBhvr>
                                      <p:to>
                                        <p:strVal val="visible"/>
                                      </p:to>
                                    </p:set>
                                    <p:animEffect transition="out" filter="fade">
                                      <p:cBhvr additive="base" accumulate="none">
                                        <p:cTn id="119" dur="227" fill="hold">
                                          <p:stCondLst>
                                            <p:cond delay="1590"/>
                                          </p:stCondLst>
                                        </p:cTn>
                                        <p:tgtEl>
                                          <p:spTgt spid="19"/>
                                        </p:tgtEl>
                                      </p:cBhvr>
                                    </p:animEffect>
                                    <p:animEffect transition="in" filter="fade">
                                      <p:cBhvr additive="base" accumulate="none">
                                        <p:cTn id="120" dur="227" fill="hold">
                                          <p:stCondLst>
                                            <p:cond delay="0"/>
                                          </p:stCondLst>
                                        </p:cTn>
                                        <p:tgtEl>
                                          <p:spTgt spid="19"/>
                                        </p:tgtEl>
                                      </p:cBhvr>
                                    </p:animEffect>
                                    <p:set>
                                      <p:cBhvr additive="base" accumulate="none">
                                        <p:cTn id="121" dur="1" fill="hold">
                                          <p:stCondLst>
                                            <p:cond delay="1816"/>
                                          </p:stCondLst>
                                        </p:cTn>
                                        <p:tgtEl>
                                          <p:spTgt spid="19"/>
                                        </p:tgtEl>
                                        <p:attrNameLst>
                                          <p:attrName>style.visibility</p:attrName>
                                        </p:attrNameLst>
                                      </p:cBhvr>
                                      <p:to>
                                        <p:strVal val="hidden"/>
                                      </p:to>
                                    </p:set>
                                    <p:set>
                                      <p:cBhvr additive="base" accumulate="none">
                                        <p:cTn id="122" dur="2090" fill="hold">
                                          <p:stCondLst>
                                            <p:cond delay="0"/>
                                          </p:stCondLst>
                                        </p:cTn>
                                        <p:tgtEl>
                                          <p:spTgt spid="19"/>
                                        </p:tgtEl>
                                        <p:attrNameLst>
                                          <p:attrName/>
                                        </p:attrNameLst>
                                      </p:cBhvr>
                                      <p:to>
                                        <p:strVal val=""/>
                                      </p:to>
                                    </p:set>
                                  </p:childTnLst>
                                </p:cTn>
                              </p:par>
                              <p:par>
                                <p:cTn id="123" presetID="0" presetClass="path" presetSubtype="0" repeatCount="indefinite" fill="hold" grpId="1" nodeType="withEffect">
                                  <p:stCondLst>
                                    <p:cond delay="0"/>
                                  </p:stCondLst>
                                  <p:childTnLst>
                                    <p:animMotion origin="layout" path="M -0.00013 2.22222E-6 C 0.10482 -0.20695 0.17995 -0.01922 0.24831 -0.2419 " pathEditMode="relative" rAng="0" ptsTypes="AA">
                                      <p:cBhvr>
                                        <p:cTn id="124" dur="2965" fill="hold"/>
                                        <p:tgtEl>
                                          <p:spTgt spid="19"/>
                                        </p:tgtEl>
                                        <p:attrNameLst>
                                          <p:attrName>ppt_x</p:attrName>
                                          <p:attrName>ppt_y</p:attrName>
                                        </p:attrNameLst>
                                      </p:cBhvr>
                                      <p:rCtr x="12422" y="-12106"/>
                                    </p:animMotion>
                                  </p:childTnLst>
                                </p:cTn>
                              </p:par>
                              <p:par>
                                <p:cTn id="125" presetID="10" presetClass="entr" presetSubtype="0" repeatCount="indefinite" fill="hold" grpId="0" nodeType="withEffect">
                                  <p:stCondLst>
                                    <p:cond delay="0"/>
                                  </p:stCondLst>
                                  <p:childTnLst>
                                    <p:set>
                                      <p:cBhvr>
                                        <p:cTn id="126" dur="1" fill="hold">
                                          <p:stCondLst>
                                            <p:cond delay="0"/>
                                          </p:stCondLst>
                                        </p:cTn>
                                        <p:tgtEl>
                                          <p:spTgt spid="20"/>
                                        </p:tgtEl>
                                        <p:attrNameLst>
                                          <p:attrName>style.visibility</p:attrName>
                                        </p:attrNameLst>
                                      </p:cBhvr>
                                      <p:to>
                                        <p:strVal val="visible"/>
                                      </p:to>
                                    </p:set>
                                    <p:animEffect transition="out" filter="fade">
                                      <p:cBhvr additive="base" accumulate="none">
                                        <p:cTn id="127" dur="419" fill="hold">
                                          <p:stCondLst>
                                            <p:cond delay="2934"/>
                                          </p:stCondLst>
                                        </p:cTn>
                                        <p:tgtEl>
                                          <p:spTgt spid="20"/>
                                        </p:tgtEl>
                                      </p:cBhvr>
                                    </p:animEffect>
                                    <p:animEffect transition="in" filter="fade">
                                      <p:cBhvr additive="base" accumulate="none">
                                        <p:cTn id="128" dur="419" fill="hold">
                                          <p:stCondLst>
                                            <p:cond delay="0"/>
                                          </p:stCondLst>
                                        </p:cTn>
                                        <p:tgtEl>
                                          <p:spTgt spid="20"/>
                                        </p:tgtEl>
                                      </p:cBhvr>
                                    </p:animEffect>
                                    <p:set>
                                      <p:cBhvr additive="base" accumulate="none">
                                        <p:cTn id="129" dur="1" fill="hold">
                                          <p:stCondLst>
                                            <p:cond delay="3351"/>
                                          </p:stCondLst>
                                        </p:cTn>
                                        <p:tgtEl>
                                          <p:spTgt spid="20"/>
                                        </p:tgtEl>
                                        <p:attrNameLst>
                                          <p:attrName>style.visibility</p:attrName>
                                        </p:attrNameLst>
                                      </p:cBhvr>
                                      <p:to>
                                        <p:strVal val="hidden"/>
                                      </p:to>
                                    </p:set>
                                    <p:set>
                                      <p:cBhvr additive="base" accumulate="none">
                                        <p:cTn id="130" dur="3856" fill="hold">
                                          <p:stCondLst>
                                            <p:cond delay="0"/>
                                          </p:stCondLst>
                                        </p:cTn>
                                        <p:tgtEl>
                                          <p:spTgt spid="20"/>
                                        </p:tgtEl>
                                        <p:attrNameLst>
                                          <p:attrName/>
                                        </p:attrNameLst>
                                      </p:cBhvr>
                                      <p:to>
                                        <p:strVal val=""/>
                                      </p:to>
                                    </p:set>
                                  </p:childTnLst>
                                </p:cTn>
                              </p:par>
                              <p:par>
                                <p:cTn id="131" presetID="0" presetClass="path" presetSubtype="0" repeatCount="indefinite" fill="hold" grpId="1" nodeType="withEffect">
                                  <p:stCondLst>
                                    <p:cond delay="0"/>
                                  </p:stCondLst>
                                  <p:childTnLst>
                                    <p:animMotion origin="layout" path="M -1.875E-6 4.81481E-6 C 0.00143 -0.15487 -0.16406 -0.17778 -0.12565 -0.34954 " pathEditMode="relative" rAng="0" ptsTypes="AA">
                                      <p:cBhvr>
                                        <p:cTn id="132" dur="2662" fill="hold"/>
                                        <p:tgtEl>
                                          <p:spTgt spid="20"/>
                                        </p:tgtEl>
                                        <p:attrNameLst>
                                          <p:attrName>ppt_x</p:attrName>
                                          <p:attrName>ppt_y</p:attrName>
                                        </p:attrNameLst>
                                      </p:cBhvr>
                                      <p:rCtr x="-6576" y="-17477"/>
                                    </p:animMotion>
                                  </p:childTnLst>
                                </p:cTn>
                              </p:par>
                              <p:par>
                                <p:cTn id="133" presetID="10" presetClass="entr" presetSubtype="0" repeatCount="indefinite" fill="hold" grpId="0" nodeType="withEffect">
                                  <p:stCondLst>
                                    <p:cond delay="0"/>
                                  </p:stCondLst>
                                  <p:childTnLst>
                                    <p:set>
                                      <p:cBhvr>
                                        <p:cTn id="134" dur="1" fill="hold">
                                          <p:stCondLst>
                                            <p:cond delay="0"/>
                                          </p:stCondLst>
                                        </p:cTn>
                                        <p:tgtEl>
                                          <p:spTgt spid="5"/>
                                        </p:tgtEl>
                                        <p:attrNameLst>
                                          <p:attrName>style.visibility</p:attrName>
                                        </p:attrNameLst>
                                      </p:cBhvr>
                                      <p:to>
                                        <p:strVal val="visible"/>
                                      </p:to>
                                    </p:set>
                                    <p:animEffect transition="out" filter="fade">
                                      <p:cBhvr additive="base" accumulate="none">
                                        <p:cTn id="135" dur="355" fill="hold">
                                          <p:stCondLst>
                                            <p:cond delay="2487"/>
                                          </p:stCondLst>
                                        </p:cTn>
                                        <p:tgtEl>
                                          <p:spTgt spid="5"/>
                                        </p:tgtEl>
                                      </p:cBhvr>
                                    </p:animEffect>
                                    <p:animEffect transition="in" filter="fade">
                                      <p:cBhvr additive="base" accumulate="none">
                                        <p:cTn id="136" dur="355" fill="hold">
                                          <p:stCondLst>
                                            <p:cond delay="0"/>
                                          </p:stCondLst>
                                        </p:cTn>
                                        <p:tgtEl>
                                          <p:spTgt spid="5"/>
                                        </p:tgtEl>
                                      </p:cBhvr>
                                    </p:animEffect>
                                    <p:set>
                                      <p:cBhvr additive="base" accumulate="none">
                                        <p:cTn id="137" dur="1" fill="hold">
                                          <p:stCondLst>
                                            <p:cond delay="2841"/>
                                          </p:stCondLst>
                                        </p:cTn>
                                        <p:tgtEl>
                                          <p:spTgt spid="5"/>
                                        </p:tgtEl>
                                        <p:attrNameLst>
                                          <p:attrName>style.visibility</p:attrName>
                                        </p:attrNameLst>
                                      </p:cBhvr>
                                      <p:to>
                                        <p:strVal val="hidden"/>
                                      </p:to>
                                    </p:set>
                                    <p:set>
                                      <p:cBhvr additive="base" accumulate="none">
                                        <p:cTn id="138" dur="3269" fill="hold">
                                          <p:stCondLst>
                                            <p:cond delay="0"/>
                                          </p:stCondLst>
                                        </p:cTn>
                                        <p:tgtEl>
                                          <p:spTgt spid="5"/>
                                        </p:tgtEl>
                                        <p:attrNameLst>
                                          <p:attrName/>
                                        </p:attrNameLst>
                                      </p:cBhvr>
                                      <p:to>
                                        <p:strVal val=""/>
                                      </p:to>
                                    </p:set>
                                  </p:childTnLst>
                                </p:cTn>
                              </p:par>
                              <p:par>
                                <p:cTn id="139" presetID="0" presetClass="path" presetSubtype="0" repeatCount="indefinite" fill="hold" grpId="1" nodeType="withEffect">
                                  <p:stCondLst>
                                    <p:cond delay="0"/>
                                  </p:stCondLst>
                                  <p:childTnLst>
                                    <p:animMotion origin="layout" path="M 1.66667E-6 -7.40741E-7 C 0.07122 -0.04398 0.06237 -0.16273 0.0901 -0.27847 " pathEditMode="relative" rAng="0" ptsTypes="AA">
                                      <p:cBhvr>
                                        <p:cTn id="140" dur="2820" fill="hold"/>
                                        <p:tgtEl>
                                          <p:spTgt spid="5"/>
                                        </p:tgtEl>
                                        <p:attrNameLst>
                                          <p:attrName>ppt_x</p:attrName>
                                          <p:attrName>ppt_y</p:attrName>
                                        </p:attrNameLst>
                                      </p:cBhvr>
                                      <p:rCtr x="4505" y="-13935"/>
                                    </p:animMotion>
                                  </p:childTnLst>
                                </p:cTn>
                              </p:par>
                              <p:par>
                                <p:cTn id="141" presetID="10" presetClass="entr" presetSubtype="0" repeatCount="indefinite" fill="hold" grpId="0" nodeType="withEffect">
                                  <p:stCondLst>
                                    <p:cond delay="0"/>
                                  </p:stCondLst>
                                  <p:childTnLst>
                                    <p:set>
                                      <p:cBhvr>
                                        <p:cTn id="142" dur="1" fill="hold">
                                          <p:stCondLst>
                                            <p:cond delay="0"/>
                                          </p:stCondLst>
                                        </p:cTn>
                                        <p:tgtEl>
                                          <p:spTgt spid="21"/>
                                        </p:tgtEl>
                                        <p:attrNameLst>
                                          <p:attrName>style.visibility</p:attrName>
                                        </p:attrNameLst>
                                      </p:cBhvr>
                                      <p:to>
                                        <p:strVal val="visible"/>
                                      </p:to>
                                    </p:set>
                                    <p:animEffect transition="out" filter="fade">
                                      <p:cBhvr additive="base" accumulate="none">
                                        <p:cTn id="143" dur="336" fill="hold">
                                          <p:stCondLst>
                                            <p:cond delay="2355"/>
                                          </p:stCondLst>
                                        </p:cTn>
                                        <p:tgtEl>
                                          <p:spTgt spid="21"/>
                                        </p:tgtEl>
                                      </p:cBhvr>
                                    </p:animEffect>
                                    <p:animEffect transition="in" filter="fade">
                                      <p:cBhvr additive="base" accumulate="none">
                                        <p:cTn id="144" dur="336" fill="hold">
                                          <p:stCondLst>
                                            <p:cond delay="0"/>
                                          </p:stCondLst>
                                        </p:cTn>
                                        <p:tgtEl>
                                          <p:spTgt spid="21"/>
                                        </p:tgtEl>
                                      </p:cBhvr>
                                    </p:animEffect>
                                    <p:set>
                                      <p:cBhvr additive="base" accumulate="none">
                                        <p:cTn id="145" dur="1" fill="hold">
                                          <p:stCondLst>
                                            <p:cond delay="2690"/>
                                          </p:stCondLst>
                                        </p:cTn>
                                        <p:tgtEl>
                                          <p:spTgt spid="21"/>
                                        </p:tgtEl>
                                        <p:attrNameLst>
                                          <p:attrName>style.visibility</p:attrName>
                                        </p:attrNameLst>
                                      </p:cBhvr>
                                      <p:to>
                                        <p:strVal val="hidden"/>
                                      </p:to>
                                    </p:set>
                                    <p:set>
                                      <p:cBhvr additive="base" accumulate="none">
                                        <p:cTn id="146" dur="3095" fill="hold">
                                          <p:stCondLst>
                                            <p:cond delay="0"/>
                                          </p:stCondLst>
                                        </p:cTn>
                                        <p:tgtEl>
                                          <p:spTgt spid="21"/>
                                        </p:tgtEl>
                                        <p:attrNameLst>
                                          <p:attrName/>
                                        </p:attrNameLst>
                                      </p:cBhvr>
                                      <p:to>
                                        <p:strVal val=""/>
                                      </p:to>
                                    </p:set>
                                  </p:childTnLst>
                                </p:cTn>
                              </p:par>
                              <p:par>
                                <p:cTn id="147"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148" dur="3846" fill="hold"/>
                                        <p:tgtEl>
                                          <p:spTgt spid="21"/>
                                        </p:tgtEl>
                                        <p:attrNameLst>
                                          <p:attrName>ppt_x</p:attrName>
                                          <p:attrName>ppt_y</p:attrName>
                                        </p:attrNameLst>
                                      </p:cBhvr>
                                      <p:rCtr x="8138" y="-1852"/>
                                    </p:animMotion>
                                  </p:childTnLst>
                                </p:cTn>
                              </p:par>
                              <p:par>
                                <p:cTn id="149" presetID="10" presetClass="entr" presetSubtype="0" repeatCount="indefinite" fill="hold" grpId="0" nodeType="withEffect">
                                  <p:stCondLst>
                                    <p:cond delay="0"/>
                                  </p:stCondLst>
                                  <p:childTnLst>
                                    <p:set>
                                      <p:cBhvr>
                                        <p:cTn id="150" dur="1" fill="hold">
                                          <p:stCondLst>
                                            <p:cond delay="0"/>
                                          </p:stCondLst>
                                        </p:cTn>
                                        <p:tgtEl>
                                          <p:spTgt spid="22"/>
                                        </p:tgtEl>
                                        <p:attrNameLst>
                                          <p:attrName>style.visibility</p:attrName>
                                        </p:attrNameLst>
                                      </p:cBhvr>
                                      <p:to>
                                        <p:strVal val="visible"/>
                                      </p:to>
                                    </p:set>
                                    <p:animEffect transition="out" filter="fade">
                                      <p:cBhvr additive="base" accumulate="none">
                                        <p:cTn id="151" dur="334" fill="hold">
                                          <p:stCondLst>
                                            <p:cond delay="2341"/>
                                          </p:stCondLst>
                                        </p:cTn>
                                        <p:tgtEl>
                                          <p:spTgt spid="22"/>
                                        </p:tgtEl>
                                      </p:cBhvr>
                                    </p:animEffect>
                                    <p:animEffect transition="in" filter="fade">
                                      <p:cBhvr additive="base" accumulate="none">
                                        <p:cTn id="152" dur="334" fill="hold">
                                          <p:stCondLst>
                                            <p:cond delay="0"/>
                                          </p:stCondLst>
                                        </p:cTn>
                                        <p:tgtEl>
                                          <p:spTgt spid="22"/>
                                        </p:tgtEl>
                                      </p:cBhvr>
                                    </p:animEffect>
                                    <p:set>
                                      <p:cBhvr additive="base" accumulate="none">
                                        <p:cTn id="153" dur="1" fill="hold">
                                          <p:stCondLst>
                                            <p:cond delay="2674"/>
                                          </p:stCondLst>
                                        </p:cTn>
                                        <p:tgtEl>
                                          <p:spTgt spid="22"/>
                                        </p:tgtEl>
                                        <p:attrNameLst>
                                          <p:attrName>style.visibility</p:attrName>
                                        </p:attrNameLst>
                                      </p:cBhvr>
                                      <p:to>
                                        <p:strVal val="hidden"/>
                                      </p:to>
                                    </p:set>
                                    <p:set>
                                      <p:cBhvr additive="base" accumulate="none">
                                        <p:cTn id="154" dur="3076" fill="hold">
                                          <p:stCondLst>
                                            <p:cond delay="0"/>
                                          </p:stCondLst>
                                        </p:cTn>
                                        <p:tgtEl>
                                          <p:spTgt spid="22"/>
                                        </p:tgtEl>
                                        <p:attrNameLst>
                                          <p:attrName/>
                                        </p:attrNameLst>
                                      </p:cBhvr>
                                      <p:to>
                                        <p:strVal val=""/>
                                      </p:to>
                                    </p:set>
                                  </p:childTnLst>
                                </p:cTn>
                              </p:par>
                              <p:par>
                                <p:cTn id="155" presetID="0" presetClass="path" presetSubtype="0" repeatCount="indefinite" fill="hold" grpId="1" nodeType="withEffect">
                                  <p:stCondLst>
                                    <p:cond delay="0"/>
                                  </p:stCondLst>
                                  <p:childTnLst>
                                    <p:animMotion origin="layout" path="M -1.04167E-6 0 C 0.03229 -0.19769 0.04193 -0.19838 0.13359 -0.2912 " pathEditMode="relative" rAng="0" ptsTypes="AA">
                                      <p:cBhvr>
                                        <p:cTn id="156" dur="2813" fill="hold"/>
                                        <p:tgtEl>
                                          <p:spTgt spid="22"/>
                                        </p:tgtEl>
                                        <p:attrNameLst>
                                          <p:attrName>ppt_x</p:attrName>
                                          <p:attrName>ppt_y</p:attrName>
                                        </p:attrNameLst>
                                      </p:cBhvr>
                                      <p:rCtr x="6680" y="-14560"/>
                                    </p:animMotion>
                                  </p:childTnLst>
                                </p:cTn>
                              </p:par>
                              <p:par>
                                <p:cTn id="157" presetID="10" presetClass="entr" presetSubtype="0" repeatCount="indefinite" fill="hold" grpId="0" nodeType="withEffect">
                                  <p:stCondLst>
                                    <p:cond delay="0"/>
                                  </p:stCondLst>
                                  <p:childTnLst>
                                    <p:set>
                                      <p:cBhvr>
                                        <p:cTn id="158" dur="1" fill="hold">
                                          <p:stCondLst>
                                            <p:cond delay="0"/>
                                          </p:stCondLst>
                                        </p:cTn>
                                        <p:tgtEl>
                                          <p:spTgt spid="23"/>
                                        </p:tgtEl>
                                        <p:attrNameLst>
                                          <p:attrName>style.visibility</p:attrName>
                                        </p:attrNameLst>
                                      </p:cBhvr>
                                      <p:to>
                                        <p:strVal val="visible"/>
                                      </p:to>
                                    </p:set>
                                    <p:animEffect transition="out" filter="fade">
                                      <p:cBhvr additive="base" accumulate="none">
                                        <p:cTn id="159" dur="402" fill="hold">
                                          <p:stCondLst>
                                            <p:cond delay="2811"/>
                                          </p:stCondLst>
                                        </p:cTn>
                                        <p:tgtEl>
                                          <p:spTgt spid="23"/>
                                        </p:tgtEl>
                                      </p:cBhvr>
                                    </p:animEffect>
                                    <p:animEffect transition="in" filter="fade">
                                      <p:cBhvr additive="base" accumulate="none">
                                        <p:cTn id="160" dur="402" fill="hold">
                                          <p:stCondLst>
                                            <p:cond delay="0"/>
                                          </p:stCondLst>
                                        </p:cTn>
                                        <p:tgtEl>
                                          <p:spTgt spid="23"/>
                                        </p:tgtEl>
                                      </p:cBhvr>
                                    </p:animEffect>
                                    <p:set>
                                      <p:cBhvr additive="base" accumulate="none">
                                        <p:cTn id="161" dur="1" fill="hold">
                                          <p:stCondLst>
                                            <p:cond delay="3211"/>
                                          </p:stCondLst>
                                        </p:cTn>
                                        <p:tgtEl>
                                          <p:spTgt spid="23"/>
                                        </p:tgtEl>
                                        <p:attrNameLst>
                                          <p:attrName>style.visibility</p:attrName>
                                        </p:attrNameLst>
                                      </p:cBhvr>
                                      <p:to>
                                        <p:strVal val="hidden"/>
                                      </p:to>
                                    </p:set>
                                    <p:set>
                                      <p:cBhvr additive="base" accumulate="none">
                                        <p:cTn id="162" dur="3694" fill="hold">
                                          <p:stCondLst>
                                            <p:cond delay="0"/>
                                          </p:stCondLst>
                                        </p:cTn>
                                        <p:tgtEl>
                                          <p:spTgt spid="23"/>
                                        </p:tgtEl>
                                        <p:attrNameLst>
                                          <p:attrName/>
                                        </p:attrNameLst>
                                      </p:cBhvr>
                                      <p:to>
                                        <p:strVal val=""/>
                                      </p:to>
                                    </p:set>
                                  </p:childTnLst>
                                </p:cTn>
                              </p:par>
                              <p:par>
                                <p:cTn id="163" presetID="0" presetClass="path" presetSubtype="0" repeatCount="indefinite" fill="hold" grpId="1" nodeType="withEffect">
                                  <p:stCondLst>
                                    <p:cond delay="0"/>
                                  </p:stCondLst>
                                  <p:childTnLst>
                                    <p:animMotion origin="layout" path="M 1.45833E-6 2.59259E-6 C 0.00104 -0.11574 -0.11797 -0.13287 -0.09037 -0.26158 " pathEditMode="relative" rAng="0" ptsTypes="AA">
                                      <p:cBhvr>
                                        <p:cTn id="164" dur="3652" fill="hold"/>
                                        <p:tgtEl>
                                          <p:spTgt spid="23"/>
                                        </p:tgtEl>
                                        <p:attrNameLst>
                                          <p:attrName>ppt_x</p:attrName>
                                          <p:attrName>ppt_y</p:attrName>
                                        </p:attrNameLst>
                                      </p:cBhvr>
                                      <p:rCtr x="-4727" y="-13079"/>
                                    </p:animMotion>
                                  </p:childTnLst>
                                </p:cTn>
                              </p:par>
                              <p:par>
                                <p:cTn id="165" presetID="10" presetClass="entr" presetSubtype="0" repeatCount="indefinite" fill="hold" grpId="0" nodeType="withEffect">
                                  <p:stCondLst>
                                    <p:cond delay="0"/>
                                  </p:stCondLst>
                                  <p:childTnLst>
                                    <p:set>
                                      <p:cBhvr>
                                        <p:cTn id="166" dur="1" fill="hold">
                                          <p:stCondLst>
                                            <p:cond delay="0"/>
                                          </p:stCondLst>
                                        </p:cTn>
                                        <p:tgtEl>
                                          <p:spTgt spid="24"/>
                                        </p:tgtEl>
                                        <p:attrNameLst>
                                          <p:attrName>style.visibility</p:attrName>
                                        </p:attrNameLst>
                                      </p:cBhvr>
                                      <p:to>
                                        <p:strVal val="visible"/>
                                      </p:to>
                                    </p:set>
                                    <p:animEffect transition="out" filter="fade">
                                      <p:cBhvr additive="base" accumulate="none">
                                        <p:cTn id="167" dur="364" fill="hold">
                                          <p:stCondLst>
                                            <p:cond delay="2545"/>
                                          </p:stCondLst>
                                        </p:cTn>
                                        <p:tgtEl>
                                          <p:spTgt spid="24"/>
                                        </p:tgtEl>
                                      </p:cBhvr>
                                    </p:animEffect>
                                    <p:animEffect transition="in" filter="fade">
                                      <p:cBhvr additive="base" accumulate="none">
                                        <p:cTn id="168" dur="364" fill="hold">
                                          <p:stCondLst>
                                            <p:cond delay="0"/>
                                          </p:stCondLst>
                                        </p:cTn>
                                        <p:tgtEl>
                                          <p:spTgt spid="24"/>
                                        </p:tgtEl>
                                      </p:cBhvr>
                                    </p:animEffect>
                                    <p:set>
                                      <p:cBhvr additive="base" accumulate="none">
                                        <p:cTn id="169" dur="1" fill="hold">
                                          <p:stCondLst>
                                            <p:cond delay="2907"/>
                                          </p:stCondLst>
                                        </p:cTn>
                                        <p:tgtEl>
                                          <p:spTgt spid="24"/>
                                        </p:tgtEl>
                                        <p:attrNameLst>
                                          <p:attrName>style.visibility</p:attrName>
                                        </p:attrNameLst>
                                      </p:cBhvr>
                                      <p:to>
                                        <p:strVal val="hidden"/>
                                      </p:to>
                                    </p:set>
                                    <p:set>
                                      <p:cBhvr additive="base" accumulate="none">
                                        <p:cTn id="170" dur="3345" fill="hold">
                                          <p:stCondLst>
                                            <p:cond delay="0"/>
                                          </p:stCondLst>
                                        </p:cTn>
                                        <p:tgtEl>
                                          <p:spTgt spid="24"/>
                                        </p:tgtEl>
                                        <p:attrNameLst>
                                          <p:attrName/>
                                        </p:attrNameLst>
                                      </p:cBhvr>
                                      <p:to>
                                        <p:strVal val=""/>
                                      </p:to>
                                    </p:set>
                                  </p:childTnLst>
                                </p:cTn>
                              </p:par>
                              <p:par>
                                <p:cTn id="171"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172" dur="3444" fill="hold"/>
                                        <p:tgtEl>
                                          <p:spTgt spid="24"/>
                                        </p:tgtEl>
                                        <p:attrNameLst>
                                          <p:attrName>ppt_x</p:attrName>
                                          <p:attrName>ppt_y</p:attrName>
                                        </p:attrNameLst>
                                      </p:cBhvr>
                                      <p:rCtr x="6680" y="-14560"/>
                                    </p:animMotion>
                                  </p:childTnLst>
                                </p:cTn>
                              </p:par>
                              <p:par>
                                <p:cTn id="173" presetID="10" presetClass="entr" presetSubtype="0" repeatCount="indefinite" fill="hold" grpId="0" nodeType="withEffect">
                                  <p:stCondLst>
                                    <p:cond delay="0"/>
                                  </p:stCondLst>
                                  <p:childTnLst>
                                    <p:set>
                                      <p:cBhvr>
                                        <p:cTn id="174" dur="1" fill="hold">
                                          <p:stCondLst>
                                            <p:cond delay="0"/>
                                          </p:stCondLst>
                                        </p:cTn>
                                        <p:tgtEl>
                                          <p:spTgt spid="25"/>
                                        </p:tgtEl>
                                        <p:attrNameLst>
                                          <p:attrName>style.visibility</p:attrName>
                                        </p:attrNameLst>
                                      </p:cBhvr>
                                      <p:to>
                                        <p:strVal val="visible"/>
                                      </p:to>
                                    </p:set>
                                    <p:animEffect transition="out" filter="fade">
                                      <p:cBhvr additive="base" accumulate="none">
                                        <p:cTn id="175" dur="316" fill="hold">
                                          <p:stCondLst>
                                            <p:cond delay="2213"/>
                                          </p:stCondLst>
                                        </p:cTn>
                                        <p:tgtEl>
                                          <p:spTgt spid="25"/>
                                        </p:tgtEl>
                                      </p:cBhvr>
                                    </p:animEffect>
                                    <p:animEffect transition="in" filter="fade">
                                      <p:cBhvr additive="base" accumulate="none">
                                        <p:cTn id="176" dur="316" fill="hold">
                                          <p:stCondLst>
                                            <p:cond delay="0"/>
                                          </p:stCondLst>
                                        </p:cTn>
                                        <p:tgtEl>
                                          <p:spTgt spid="25"/>
                                        </p:tgtEl>
                                      </p:cBhvr>
                                    </p:animEffect>
                                    <p:set>
                                      <p:cBhvr additive="base" accumulate="none">
                                        <p:cTn id="177" dur="1" fill="hold">
                                          <p:stCondLst>
                                            <p:cond delay="2528"/>
                                          </p:stCondLst>
                                        </p:cTn>
                                        <p:tgtEl>
                                          <p:spTgt spid="25"/>
                                        </p:tgtEl>
                                        <p:attrNameLst>
                                          <p:attrName>style.visibility</p:attrName>
                                        </p:attrNameLst>
                                      </p:cBhvr>
                                      <p:to>
                                        <p:strVal val="hidden"/>
                                      </p:to>
                                    </p:set>
                                    <p:set>
                                      <p:cBhvr additive="base" accumulate="none">
                                        <p:cTn id="178" dur="2908" fill="hold">
                                          <p:stCondLst>
                                            <p:cond delay="0"/>
                                          </p:stCondLst>
                                        </p:cTn>
                                        <p:tgtEl>
                                          <p:spTgt spid="25"/>
                                        </p:tgtEl>
                                        <p:attrNameLst>
                                          <p:attrName/>
                                        </p:attrNameLst>
                                      </p:cBhvr>
                                      <p:to>
                                        <p:strVal val=""/>
                                      </p:to>
                                    </p:set>
                                  </p:childTnLst>
                                </p:cTn>
                              </p:par>
                              <p:par>
                                <p:cTn id="179"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80" dur="2714" fill="hold"/>
                                        <p:tgtEl>
                                          <p:spTgt spid="25"/>
                                        </p:tgtEl>
                                        <p:attrNameLst>
                                          <p:attrName>ppt_x</p:attrName>
                                          <p:attrName>ppt_y</p:attrName>
                                        </p:attrNameLst>
                                      </p:cBhvr>
                                      <p:rCtr x="4505" y="-13935"/>
                                    </p:animMotion>
                                  </p:childTnLst>
                                </p:cTn>
                              </p:par>
                              <p:par>
                                <p:cTn id="181" presetID="10" presetClass="entr" presetSubtype="0" repeatCount="indefinite" fill="hold" grpId="0" nodeType="withEffect">
                                  <p:stCondLst>
                                    <p:cond delay="0"/>
                                  </p:stCondLst>
                                  <p:childTnLst>
                                    <p:set>
                                      <p:cBhvr>
                                        <p:cTn id="182" dur="1" fill="hold">
                                          <p:stCondLst>
                                            <p:cond delay="0"/>
                                          </p:stCondLst>
                                        </p:cTn>
                                        <p:tgtEl>
                                          <p:spTgt spid="26"/>
                                        </p:tgtEl>
                                        <p:attrNameLst>
                                          <p:attrName>style.visibility</p:attrName>
                                        </p:attrNameLst>
                                      </p:cBhvr>
                                      <p:to>
                                        <p:strVal val="visible"/>
                                      </p:to>
                                    </p:set>
                                    <p:animEffect transition="out" filter="fade">
                                      <p:cBhvr additive="base" accumulate="none">
                                        <p:cTn id="183" dur="277" fill="hold">
                                          <p:stCondLst>
                                            <p:cond delay="1937"/>
                                          </p:stCondLst>
                                        </p:cTn>
                                        <p:tgtEl>
                                          <p:spTgt spid="26"/>
                                        </p:tgtEl>
                                      </p:cBhvr>
                                    </p:animEffect>
                                    <p:animEffect transition="in" filter="fade">
                                      <p:cBhvr additive="base" accumulate="none">
                                        <p:cTn id="184" dur="277" fill="hold">
                                          <p:stCondLst>
                                            <p:cond delay="0"/>
                                          </p:stCondLst>
                                        </p:cTn>
                                        <p:tgtEl>
                                          <p:spTgt spid="26"/>
                                        </p:tgtEl>
                                      </p:cBhvr>
                                    </p:animEffect>
                                    <p:set>
                                      <p:cBhvr additive="base" accumulate="none">
                                        <p:cTn id="185" dur="1" fill="hold">
                                          <p:stCondLst>
                                            <p:cond delay="2213"/>
                                          </p:stCondLst>
                                        </p:cTn>
                                        <p:tgtEl>
                                          <p:spTgt spid="26"/>
                                        </p:tgtEl>
                                        <p:attrNameLst>
                                          <p:attrName>style.visibility</p:attrName>
                                        </p:attrNameLst>
                                      </p:cBhvr>
                                      <p:to>
                                        <p:strVal val="hidden"/>
                                      </p:to>
                                    </p:set>
                                    <p:set>
                                      <p:cBhvr additive="base" accumulate="none">
                                        <p:cTn id="186" dur="2546" fill="hold">
                                          <p:stCondLst>
                                            <p:cond delay="0"/>
                                          </p:stCondLst>
                                        </p:cTn>
                                        <p:tgtEl>
                                          <p:spTgt spid="26"/>
                                        </p:tgtEl>
                                        <p:attrNameLst>
                                          <p:attrName/>
                                        </p:attrNameLst>
                                      </p:cBhvr>
                                      <p:to>
                                        <p:strVal val=""/>
                                      </p:to>
                                    </p:set>
                                  </p:childTnLst>
                                </p:cTn>
                              </p:par>
                              <p:par>
                                <p:cTn id="187" presetID="0" presetClass="path" presetSubtype="0" repeatCount="indefinite" fill="hold" grpId="1" nodeType="withEffect">
                                  <p:stCondLst>
                                    <p:cond delay="0"/>
                                  </p:stCondLst>
                                  <p:childTnLst>
                                    <p:animMotion origin="layout" path="M 2.08333E-7 3.7037E-7 C 0.07604 -0.05301 0.06667 -0.19607 0.09635 -0.33519 " pathEditMode="relative" rAng="0" ptsTypes="AA">
                                      <p:cBhvr>
                                        <p:cTn id="188" dur="3347" fill="hold"/>
                                        <p:tgtEl>
                                          <p:spTgt spid="26"/>
                                        </p:tgtEl>
                                        <p:attrNameLst>
                                          <p:attrName>ppt_x</p:attrName>
                                          <p:attrName>ppt_y</p:attrName>
                                        </p:attrNameLst>
                                      </p:cBhvr>
                                      <p:rCtr x="4818" y="-16759"/>
                                    </p:animMotion>
                                  </p:childTnLst>
                                </p:cTn>
                              </p:par>
                              <p:par>
                                <p:cTn id="189" presetID="10" presetClass="entr" presetSubtype="0" repeatCount="indefinite" fill="hold" grpId="0" nodeType="withEffect">
                                  <p:stCondLst>
                                    <p:cond delay="0"/>
                                  </p:stCondLst>
                                  <p:childTnLst>
                                    <p:set>
                                      <p:cBhvr>
                                        <p:cTn id="190" dur="1" fill="hold">
                                          <p:stCondLst>
                                            <p:cond delay="0"/>
                                          </p:stCondLst>
                                        </p:cTn>
                                        <p:tgtEl>
                                          <p:spTgt spid="27"/>
                                        </p:tgtEl>
                                        <p:attrNameLst>
                                          <p:attrName>style.visibility</p:attrName>
                                        </p:attrNameLst>
                                      </p:cBhvr>
                                      <p:to>
                                        <p:strVal val="visible"/>
                                      </p:to>
                                    </p:set>
                                    <p:animEffect transition="out" filter="fade">
                                      <p:cBhvr additive="base" accumulate="none">
                                        <p:cTn id="191" dur="345" fill="hold">
                                          <p:stCondLst>
                                            <p:cond delay="2417"/>
                                          </p:stCondLst>
                                        </p:cTn>
                                        <p:tgtEl>
                                          <p:spTgt spid="27"/>
                                        </p:tgtEl>
                                      </p:cBhvr>
                                    </p:animEffect>
                                    <p:animEffect transition="in" filter="fade">
                                      <p:cBhvr additive="base" accumulate="none">
                                        <p:cTn id="192" dur="345" fill="hold">
                                          <p:stCondLst>
                                            <p:cond delay="0"/>
                                          </p:stCondLst>
                                        </p:cTn>
                                        <p:tgtEl>
                                          <p:spTgt spid="27"/>
                                        </p:tgtEl>
                                      </p:cBhvr>
                                    </p:animEffect>
                                    <p:set>
                                      <p:cBhvr additive="base" accumulate="none">
                                        <p:cTn id="193" dur="1" fill="hold">
                                          <p:stCondLst>
                                            <p:cond delay="2761"/>
                                          </p:stCondLst>
                                        </p:cTn>
                                        <p:tgtEl>
                                          <p:spTgt spid="27"/>
                                        </p:tgtEl>
                                        <p:attrNameLst>
                                          <p:attrName>style.visibility</p:attrName>
                                        </p:attrNameLst>
                                      </p:cBhvr>
                                      <p:to>
                                        <p:strVal val="hidden"/>
                                      </p:to>
                                    </p:set>
                                    <p:set>
                                      <p:cBhvr additive="base" accumulate="none">
                                        <p:cTn id="194" dur="3177" fill="hold">
                                          <p:stCondLst>
                                            <p:cond delay="0"/>
                                          </p:stCondLst>
                                        </p:cTn>
                                        <p:tgtEl>
                                          <p:spTgt spid="27"/>
                                        </p:tgtEl>
                                        <p:attrNameLst>
                                          <p:attrName/>
                                        </p:attrNameLst>
                                      </p:cBhvr>
                                      <p:to>
                                        <p:strVal val=""/>
                                      </p:to>
                                    </p:set>
                                  </p:childTnLst>
                                </p:cTn>
                              </p:par>
                              <p:par>
                                <p:cTn id="195" presetID="0" presetClass="path" presetSubtype="0" repeatCount="indefinite" fill="hold" grpId="1" nodeType="withEffect">
                                  <p:stCondLst>
                                    <p:cond delay="0"/>
                                  </p:stCondLst>
                                  <p:childTnLst>
                                    <p:animMotion origin="layout" path="M 2.29167E-6 -4.81481E-6 C 0.0332 -0.23611 0.0431 -0.23703 0.13763 -0.34768 " pathEditMode="relative" rAng="0" ptsTypes="AA">
                                      <p:cBhvr>
                                        <p:cTn id="196" dur="3510" fill="hold"/>
                                        <p:tgtEl>
                                          <p:spTgt spid="27"/>
                                        </p:tgtEl>
                                        <p:attrNameLst>
                                          <p:attrName>ppt_x</p:attrName>
                                          <p:attrName>ppt_y</p:attrName>
                                        </p:attrNameLst>
                                      </p:cBhvr>
                                      <p:rCtr x="6875" y="-17384"/>
                                    </p:animMotion>
                                  </p:childTnLst>
                                </p:cTn>
                              </p:par>
                              <p:par>
                                <p:cTn id="197" presetID="10" presetClass="entr" presetSubtype="0" repeatCount="indefinite" fill="hold" grpId="0" nodeType="withEffect">
                                  <p:stCondLst>
                                    <p:cond delay="0"/>
                                  </p:stCondLst>
                                  <p:childTnLst>
                                    <p:set>
                                      <p:cBhvr>
                                        <p:cTn id="198" dur="1" fill="hold">
                                          <p:stCondLst>
                                            <p:cond delay="0"/>
                                          </p:stCondLst>
                                        </p:cTn>
                                        <p:tgtEl>
                                          <p:spTgt spid="28"/>
                                        </p:tgtEl>
                                        <p:attrNameLst>
                                          <p:attrName>style.visibility</p:attrName>
                                        </p:attrNameLst>
                                      </p:cBhvr>
                                      <p:to>
                                        <p:strVal val="visible"/>
                                      </p:to>
                                    </p:set>
                                    <p:animEffect transition="out" filter="fade">
                                      <p:cBhvr additive="base" accumulate="none">
                                        <p:cTn id="199" dur="426" fill="hold">
                                          <p:stCondLst>
                                            <p:cond delay="2983"/>
                                          </p:stCondLst>
                                        </p:cTn>
                                        <p:tgtEl>
                                          <p:spTgt spid="28"/>
                                        </p:tgtEl>
                                      </p:cBhvr>
                                    </p:animEffect>
                                    <p:animEffect transition="in" filter="fade">
                                      <p:cBhvr additive="base" accumulate="none">
                                        <p:cTn id="200" dur="426" fill="hold">
                                          <p:stCondLst>
                                            <p:cond delay="0"/>
                                          </p:stCondLst>
                                        </p:cTn>
                                        <p:tgtEl>
                                          <p:spTgt spid="28"/>
                                        </p:tgtEl>
                                      </p:cBhvr>
                                    </p:animEffect>
                                    <p:set>
                                      <p:cBhvr additive="base" accumulate="none">
                                        <p:cTn id="201" dur="1" fill="hold">
                                          <p:stCondLst>
                                            <p:cond delay="3408"/>
                                          </p:stCondLst>
                                        </p:cTn>
                                        <p:tgtEl>
                                          <p:spTgt spid="28"/>
                                        </p:tgtEl>
                                        <p:attrNameLst>
                                          <p:attrName>style.visibility</p:attrName>
                                        </p:attrNameLst>
                                      </p:cBhvr>
                                      <p:to>
                                        <p:strVal val="hidden"/>
                                      </p:to>
                                    </p:set>
                                    <p:set>
                                      <p:cBhvr additive="base" accumulate="none">
                                        <p:cTn id="202" dur="3921" fill="hold">
                                          <p:stCondLst>
                                            <p:cond delay="0"/>
                                          </p:stCondLst>
                                        </p:cTn>
                                        <p:tgtEl>
                                          <p:spTgt spid="28"/>
                                        </p:tgtEl>
                                        <p:attrNameLst>
                                          <p:attrName/>
                                        </p:attrNameLst>
                                      </p:cBhvr>
                                      <p:to>
                                        <p:strVal val=""/>
                                      </p:to>
                                    </p:set>
                                  </p:childTnLst>
                                </p:cTn>
                              </p:par>
                              <p:par>
                                <p:cTn id="203" presetID="0" presetClass="path" presetSubtype="0" repeatCount="indefinite" fill="hold" grpId="1" nodeType="withEffect">
                                  <p:stCondLst>
                                    <p:cond delay="0"/>
                                  </p:stCondLst>
                                  <p:childTnLst>
                                    <p:animMotion origin="layout" path="M -0.00013 -4.81481E-6 C 0.06472 -0.13541 0.07709 -0.05138 0.13151 -0.18125 " pathEditMode="relative" rAng="0" ptsTypes="AA">
                                      <p:cBhvr>
                                        <p:cTn id="204" dur="2229" fill="hold"/>
                                        <p:tgtEl>
                                          <p:spTgt spid="28"/>
                                        </p:tgtEl>
                                        <p:attrNameLst>
                                          <p:attrName>ppt_x</p:attrName>
                                          <p:attrName>ppt_y</p:attrName>
                                        </p:attrNameLst>
                                      </p:cBhvr>
                                      <p:rCtr x="6576" y="-9074"/>
                                    </p:animMotion>
                                  </p:childTnLst>
                                </p:cTn>
                              </p:par>
                              <p:par>
                                <p:cTn id="205" presetID="10" presetClass="entr" presetSubtype="0" repeatCount="indefinite" fill="hold" grpId="0" nodeType="withEffect">
                                  <p:stCondLst>
                                    <p:cond delay="0"/>
                                  </p:stCondLst>
                                  <p:childTnLst>
                                    <p:set>
                                      <p:cBhvr>
                                        <p:cTn id="206" dur="1" fill="hold">
                                          <p:stCondLst>
                                            <p:cond delay="0"/>
                                          </p:stCondLst>
                                        </p:cTn>
                                        <p:tgtEl>
                                          <p:spTgt spid="29"/>
                                        </p:tgtEl>
                                        <p:attrNameLst>
                                          <p:attrName>style.visibility</p:attrName>
                                        </p:attrNameLst>
                                      </p:cBhvr>
                                      <p:to>
                                        <p:strVal val="visible"/>
                                      </p:to>
                                    </p:set>
                                    <p:animEffect transition="out" filter="fade">
                                      <p:cBhvr additive="base" accumulate="none">
                                        <p:cTn id="207" dur="336" fill="hold">
                                          <p:stCondLst>
                                            <p:cond delay="2355"/>
                                          </p:stCondLst>
                                        </p:cTn>
                                        <p:tgtEl>
                                          <p:spTgt spid="29"/>
                                        </p:tgtEl>
                                      </p:cBhvr>
                                    </p:animEffect>
                                    <p:animEffect transition="in" filter="fade">
                                      <p:cBhvr additive="base" accumulate="none">
                                        <p:cTn id="208" dur="336" fill="hold">
                                          <p:stCondLst>
                                            <p:cond delay="0"/>
                                          </p:stCondLst>
                                        </p:cTn>
                                        <p:tgtEl>
                                          <p:spTgt spid="29"/>
                                        </p:tgtEl>
                                      </p:cBhvr>
                                    </p:animEffect>
                                    <p:set>
                                      <p:cBhvr additive="base" accumulate="none">
                                        <p:cTn id="209" dur="1" fill="hold">
                                          <p:stCondLst>
                                            <p:cond delay="2690"/>
                                          </p:stCondLst>
                                        </p:cTn>
                                        <p:tgtEl>
                                          <p:spTgt spid="29"/>
                                        </p:tgtEl>
                                        <p:attrNameLst>
                                          <p:attrName>style.visibility</p:attrName>
                                        </p:attrNameLst>
                                      </p:cBhvr>
                                      <p:to>
                                        <p:strVal val="hidden"/>
                                      </p:to>
                                    </p:set>
                                    <p:set>
                                      <p:cBhvr additive="base" accumulate="none">
                                        <p:cTn id="210" dur="3095" fill="hold">
                                          <p:stCondLst>
                                            <p:cond delay="0"/>
                                          </p:stCondLst>
                                        </p:cTn>
                                        <p:tgtEl>
                                          <p:spTgt spid="29"/>
                                        </p:tgtEl>
                                        <p:attrNameLst>
                                          <p:attrName/>
                                        </p:attrNameLst>
                                      </p:cBhvr>
                                      <p:to>
                                        <p:strVal val=""/>
                                      </p:to>
                                    </p:set>
                                  </p:childTnLst>
                                </p:cTn>
                              </p:par>
                              <p:par>
                                <p:cTn id="211" presetID="0" presetClass="path" presetSubtype="0" repeatCount="indefinite" fill="hold" grpId="1" nodeType="withEffect">
                                  <p:stCondLst>
                                    <p:cond delay="0"/>
                                  </p:stCondLst>
                                  <p:childTnLst>
                                    <p:animMotion origin="layout" path="M -0.00013 -0.00023 C 0.09909 -0.0574 0.07318 0.02848 0.16263 -0.03726 " pathEditMode="relative" rAng="0" ptsTypes="AA">
                                      <p:cBhvr>
                                        <p:cTn id="212" dur="3846" fill="hold"/>
                                        <p:tgtEl>
                                          <p:spTgt spid="29"/>
                                        </p:tgtEl>
                                        <p:attrNameLst>
                                          <p:attrName>ppt_x</p:attrName>
                                          <p:attrName>ppt_y</p:attrName>
                                        </p:attrNameLst>
                                      </p:cBhvr>
                                      <p:rCtr x="8138" y="-1852"/>
                                    </p:animMotion>
                                  </p:childTnLst>
                                </p:cTn>
                              </p:par>
                              <p:par>
                                <p:cTn id="213" presetID="10" presetClass="entr" presetSubtype="0" repeatCount="indefinite" fill="hold" grpId="0" nodeType="withEffect">
                                  <p:stCondLst>
                                    <p:cond delay="0"/>
                                  </p:stCondLst>
                                  <p:childTnLst>
                                    <p:set>
                                      <p:cBhvr>
                                        <p:cTn id="214" dur="1" fill="hold">
                                          <p:stCondLst>
                                            <p:cond delay="0"/>
                                          </p:stCondLst>
                                        </p:cTn>
                                        <p:tgtEl>
                                          <p:spTgt spid="30"/>
                                        </p:tgtEl>
                                        <p:attrNameLst>
                                          <p:attrName>style.visibility</p:attrName>
                                        </p:attrNameLst>
                                      </p:cBhvr>
                                      <p:to>
                                        <p:strVal val="visible"/>
                                      </p:to>
                                    </p:set>
                                    <p:animEffect transition="out" filter="fade">
                                      <p:cBhvr additive="base" accumulate="none">
                                        <p:cTn id="215" dur="364" fill="hold">
                                          <p:stCondLst>
                                            <p:cond delay="2545"/>
                                          </p:stCondLst>
                                        </p:cTn>
                                        <p:tgtEl>
                                          <p:spTgt spid="30"/>
                                        </p:tgtEl>
                                      </p:cBhvr>
                                    </p:animEffect>
                                    <p:animEffect transition="in" filter="fade">
                                      <p:cBhvr additive="base" accumulate="none">
                                        <p:cTn id="216" dur="364" fill="hold">
                                          <p:stCondLst>
                                            <p:cond delay="0"/>
                                          </p:stCondLst>
                                        </p:cTn>
                                        <p:tgtEl>
                                          <p:spTgt spid="30"/>
                                        </p:tgtEl>
                                      </p:cBhvr>
                                    </p:animEffect>
                                    <p:set>
                                      <p:cBhvr additive="base" accumulate="none">
                                        <p:cTn id="217" dur="1" fill="hold">
                                          <p:stCondLst>
                                            <p:cond delay="2907"/>
                                          </p:stCondLst>
                                        </p:cTn>
                                        <p:tgtEl>
                                          <p:spTgt spid="30"/>
                                        </p:tgtEl>
                                        <p:attrNameLst>
                                          <p:attrName>style.visibility</p:attrName>
                                        </p:attrNameLst>
                                      </p:cBhvr>
                                      <p:to>
                                        <p:strVal val="hidden"/>
                                      </p:to>
                                    </p:set>
                                    <p:set>
                                      <p:cBhvr additive="base" accumulate="none">
                                        <p:cTn id="218" dur="3345" fill="hold">
                                          <p:stCondLst>
                                            <p:cond delay="0"/>
                                          </p:stCondLst>
                                        </p:cTn>
                                        <p:tgtEl>
                                          <p:spTgt spid="30"/>
                                        </p:tgtEl>
                                        <p:attrNameLst>
                                          <p:attrName/>
                                        </p:attrNameLst>
                                      </p:cBhvr>
                                      <p:to>
                                        <p:strVal val=""/>
                                      </p:to>
                                    </p:set>
                                  </p:childTnLst>
                                </p:cTn>
                              </p:par>
                              <p:par>
                                <p:cTn id="219"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220" dur="3444" fill="hold"/>
                                        <p:tgtEl>
                                          <p:spTgt spid="30"/>
                                        </p:tgtEl>
                                        <p:attrNameLst>
                                          <p:attrName>ppt_x</p:attrName>
                                          <p:attrName>ppt_y</p:attrName>
                                        </p:attrNameLst>
                                      </p:cBhvr>
                                      <p:rCtr x="6680" y="-14560"/>
                                    </p:animMotion>
                                  </p:childTnLst>
                                </p:cTn>
                              </p:par>
                              <p:par>
                                <p:cTn id="221" presetID="10" presetClass="entr" presetSubtype="0" repeatCount="indefinite" fill="hold" grpId="0" nodeType="withEffect">
                                  <p:stCondLst>
                                    <p:cond delay="0"/>
                                  </p:stCondLst>
                                  <p:childTnLst>
                                    <p:set>
                                      <p:cBhvr>
                                        <p:cTn id="222" dur="1" fill="hold">
                                          <p:stCondLst>
                                            <p:cond delay="0"/>
                                          </p:stCondLst>
                                        </p:cTn>
                                        <p:tgtEl>
                                          <p:spTgt spid="31"/>
                                        </p:tgtEl>
                                        <p:attrNameLst>
                                          <p:attrName>style.visibility</p:attrName>
                                        </p:attrNameLst>
                                      </p:cBhvr>
                                      <p:to>
                                        <p:strVal val="visible"/>
                                      </p:to>
                                    </p:set>
                                    <p:animEffect transition="out" filter="fade">
                                      <p:cBhvr additive="base" accumulate="none">
                                        <p:cTn id="223" dur="250" fill="hold">
                                          <p:stCondLst>
                                            <p:cond delay="1750"/>
                                          </p:stCondLst>
                                        </p:cTn>
                                        <p:tgtEl>
                                          <p:spTgt spid="31"/>
                                        </p:tgtEl>
                                      </p:cBhvr>
                                    </p:animEffect>
                                    <p:animEffect transition="in" filter="fade">
                                      <p:cBhvr additive="base" accumulate="none">
                                        <p:cTn id="224" dur="250" fill="hold">
                                          <p:stCondLst>
                                            <p:cond delay="0"/>
                                          </p:stCondLst>
                                        </p:cTn>
                                        <p:tgtEl>
                                          <p:spTgt spid="31"/>
                                        </p:tgtEl>
                                      </p:cBhvr>
                                    </p:animEffect>
                                    <p:set>
                                      <p:cBhvr additive="base" accumulate="none">
                                        <p:cTn id="225" dur="1" fill="hold">
                                          <p:stCondLst>
                                            <p:cond delay="1999"/>
                                          </p:stCondLst>
                                        </p:cTn>
                                        <p:tgtEl>
                                          <p:spTgt spid="31"/>
                                        </p:tgtEl>
                                        <p:attrNameLst>
                                          <p:attrName>style.visibility</p:attrName>
                                        </p:attrNameLst>
                                      </p:cBhvr>
                                      <p:to>
                                        <p:strVal val="hidden"/>
                                      </p:to>
                                    </p:set>
                                    <p:set>
                                      <p:cBhvr additive="base" accumulate="none">
                                        <p:cTn id="226" dur="2300" fill="hold">
                                          <p:stCondLst>
                                            <p:cond delay="0"/>
                                          </p:stCondLst>
                                        </p:cTn>
                                        <p:tgtEl>
                                          <p:spTgt spid="31"/>
                                        </p:tgtEl>
                                        <p:attrNameLst>
                                          <p:attrName/>
                                        </p:attrNameLst>
                                      </p:cBhvr>
                                      <p:to>
                                        <p:strVal val=""/>
                                      </p:to>
                                    </p:set>
                                  </p:childTnLst>
                                </p:cTn>
                              </p:par>
                              <p:par>
                                <p:cTn id="227" presetID="0" presetClass="path" presetSubtype="0" repeatCount="indefinite" fill="hold" grpId="1" nodeType="withEffect">
                                  <p:stCondLst>
                                    <p:cond delay="0"/>
                                  </p:stCondLst>
                                  <p:childTnLst>
                                    <p:animMotion origin="layout" path="M 1.66667E-6 -2.59259E-6 C 0.07122 -0.04398 0.06237 -0.16273 0.0901 -0.27847 " pathEditMode="relative" rAng="0" ptsTypes="AA">
                                      <p:cBhvr>
                                        <p:cTn id="228" dur="2300" fill="hold"/>
                                        <p:tgtEl>
                                          <p:spTgt spid="31"/>
                                        </p:tgtEl>
                                        <p:attrNameLst>
                                          <p:attrName>ppt_x</p:attrName>
                                          <p:attrName>ppt_y</p:attrName>
                                        </p:attrNameLst>
                                      </p:cBhvr>
                                      <p:rCtr x="4505" y="-13935"/>
                                    </p:animMotion>
                                  </p:childTnLst>
                                </p:cTn>
                              </p:par>
                              <p:par>
                                <p:cTn id="229" presetID="10" presetClass="entr" presetSubtype="0" repeatCount="indefinite" fill="hold" grpId="0" nodeType="withEffect">
                                  <p:stCondLst>
                                    <p:cond delay="0"/>
                                  </p:stCondLst>
                                  <p:childTnLst>
                                    <p:set>
                                      <p:cBhvr>
                                        <p:cTn id="230" dur="1" fill="hold">
                                          <p:stCondLst>
                                            <p:cond delay="0"/>
                                          </p:stCondLst>
                                        </p:cTn>
                                        <p:tgtEl>
                                          <p:spTgt spid="32"/>
                                        </p:tgtEl>
                                        <p:attrNameLst>
                                          <p:attrName>style.visibility</p:attrName>
                                        </p:attrNameLst>
                                      </p:cBhvr>
                                      <p:to>
                                        <p:strVal val="visible"/>
                                      </p:to>
                                    </p:set>
                                    <p:animEffect transition="out" filter="fade">
                                      <p:cBhvr additive="base" accumulate="none">
                                        <p:cTn id="231" dur="250" fill="hold">
                                          <p:stCondLst>
                                            <p:cond delay="1750"/>
                                          </p:stCondLst>
                                        </p:cTn>
                                        <p:tgtEl>
                                          <p:spTgt spid="32"/>
                                        </p:tgtEl>
                                      </p:cBhvr>
                                    </p:animEffect>
                                    <p:animEffect transition="in" filter="fade">
                                      <p:cBhvr additive="base" accumulate="none">
                                        <p:cTn id="232" dur="250" fill="hold">
                                          <p:stCondLst>
                                            <p:cond delay="0"/>
                                          </p:stCondLst>
                                        </p:cTn>
                                        <p:tgtEl>
                                          <p:spTgt spid="32"/>
                                        </p:tgtEl>
                                      </p:cBhvr>
                                    </p:animEffect>
                                    <p:set>
                                      <p:cBhvr additive="base" accumulate="none">
                                        <p:cTn id="233" dur="1" fill="hold">
                                          <p:stCondLst>
                                            <p:cond delay="1999"/>
                                          </p:stCondLst>
                                        </p:cTn>
                                        <p:tgtEl>
                                          <p:spTgt spid="32"/>
                                        </p:tgtEl>
                                        <p:attrNameLst>
                                          <p:attrName>style.visibility</p:attrName>
                                        </p:attrNameLst>
                                      </p:cBhvr>
                                      <p:to>
                                        <p:strVal val="hidden"/>
                                      </p:to>
                                    </p:set>
                                    <p:set>
                                      <p:cBhvr additive="base" accumulate="none">
                                        <p:cTn id="234" dur="2300" fill="hold">
                                          <p:stCondLst>
                                            <p:cond delay="0"/>
                                          </p:stCondLst>
                                        </p:cTn>
                                        <p:tgtEl>
                                          <p:spTgt spid="32"/>
                                        </p:tgtEl>
                                        <p:attrNameLst>
                                          <p:attrName/>
                                        </p:attrNameLst>
                                      </p:cBhvr>
                                      <p:to>
                                        <p:strVal val=""/>
                                      </p:to>
                                    </p:set>
                                  </p:childTnLst>
                                </p:cTn>
                              </p:par>
                              <p:par>
                                <p:cTn id="235" presetID="0" presetClass="path" presetSubtype="0" repeatCount="indefinite" fill="hold" grpId="1" nodeType="withEffect">
                                  <p:stCondLst>
                                    <p:cond delay="0"/>
                                  </p:stCondLst>
                                  <p:childTnLst>
                                    <p:animMotion origin="layout" path="M 4.16667E-6 4.44444E-6 C -0.01133 -0.10579 -0.06198 -0.1845 -0.00769 -0.31459 " pathEditMode="relative" rAng="0" ptsTypes="AA">
                                      <p:cBhvr>
                                        <p:cTn id="236" dur="2300" fill="hold"/>
                                        <p:tgtEl>
                                          <p:spTgt spid="32"/>
                                        </p:tgtEl>
                                        <p:attrNameLst>
                                          <p:attrName>ppt_x</p:attrName>
                                          <p:attrName>ppt_y</p:attrName>
                                        </p:attrNameLst>
                                      </p:cBhvr>
                                      <p:rCtr x="-1628" y="-15741"/>
                                    </p:animMotion>
                                  </p:childTnLst>
                                </p:cTn>
                              </p:par>
                              <p:par>
                                <p:cTn id="237" presetID="10" presetClass="entr" presetSubtype="0" repeatCount="indefinite" fill="hold" grpId="0" nodeType="withEffect">
                                  <p:stCondLst>
                                    <p:cond delay="0"/>
                                  </p:stCondLst>
                                  <p:childTnLst>
                                    <p:set>
                                      <p:cBhvr>
                                        <p:cTn id="238" dur="1" fill="hold">
                                          <p:stCondLst>
                                            <p:cond delay="0"/>
                                          </p:stCondLst>
                                        </p:cTn>
                                        <p:tgtEl>
                                          <p:spTgt spid="33"/>
                                        </p:tgtEl>
                                        <p:attrNameLst>
                                          <p:attrName>style.visibility</p:attrName>
                                        </p:attrNameLst>
                                      </p:cBhvr>
                                      <p:to>
                                        <p:strVal val="visible"/>
                                      </p:to>
                                    </p:set>
                                    <p:animEffect transition="out" filter="fade">
                                      <p:cBhvr additive="base" accumulate="none">
                                        <p:cTn id="239" dur="250" fill="hold">
                                          <p:stCondLst>
                                            <p:cond delay="1750"/>
                                          </p:stCondLst>
                                        </p:cTn>
                                        <p:tgtEl>
                                          <p:spTgt spid="33"/>
                                        </p:tgtEl>
                                      </p:cBhvr>
                                    </p:animEffect>
                                    <p:animEffect transition="in" filter="fade">
                                      <p:cBhvr additive="base" accumulate="none">
                                        <p:cTn id="240" dur="250" fill="hold">
                                          <p:stCondLst>
                                            <p:cond delay="0"/>
                                          </p:stCondLst>
                                        </p:cTn>
                                        <p:tgtEl>
                                          <p:spTgt spid="33"/>
                                        </p:tgtEl>
                                      </p:cBhvr>
                                    </p:animEffect>
                                    <p:set>
                                      <p:cBhvr additive="base" accumulate="none">
                                        <p:cTn id="241" dur="1" fill="hold">
                                          <p:stCondLst>
                                            <p:cond delay="1999"/>
                                          </p:stCondLst>
                                        </p:cTn>
                                        <p:tgtEl>
                                          <p:spTgt spid="33"/>
                                        </p:tgtEl>
                                        <p:attrNameLst>
                                          <p:attrName>style.visibility</p:attrName>
                                        </p:attrNameLst>
                                      </p:cBhvr>
                                      <p:to>
                                        <p:strVal val="hidden"/>
                                      </p:to>
                                    </p:set>
                                    <p:set>
                                      <p:cBhvr additive="base" accumulate="none">
                                        <p:cTn id="242" dur="2300" fill="hold">
                                          <p:stCondLst>
                                            <p:cond delay="0"/>
                                          </p:stCondLst>
                                        </p:cTn>
                                        <p:tgtEl>
                                          <p:spTgt spid="33"/>
                                        </p:tgtEl>
                                        <p:attrNameLst>
                                          <p:attrName/>
                                        </p:attrNameLst>
                                      </p:cBhvr>
                                      <p:to>
                                        <p:strVal val=""/>
                                      </p:to>
                                    </p:set>
                                  </p:childTnLst>
                                </p:cTn>
                              </p:par>
                              <p:par>
                                <p:cTn id="243" presetID="0" presetClass="path" presetSubtype="0" repeatCount="indefinite" fill="hold" grpId="1" nodeType="withEffect">
                                  <p:stCondLst>
                                    <p:cond delay="0"/>
                                  </p:stCondLst>
                                  <p:childTnLst>
                                    <p:animMotion origin="layout" path="M -0.00013 -7.40741E-7 C 0.06472 -0.13542 0.07709 -0.05139 0.13151 -0.18125 " pathEditMode="relative" rAng="0" ptsTypes="AA">
                                      <p:cBhvr>
                                        <p:cTn id="244" dur="2300" fill="hold"/>
                                        <p:tgtEl>
                                          <p:spTgt spid="33"/>
                                        </p:tgtEl>
                                        <p:attrNameLst>
                                          <p:attrName>ppt_x</p:attrName>
                                          <p:attrName>ppt_y</p:attrName>
                                        </p:attrNameLst>
                                      </p:cBhvr>
                                      <p:rCtr x="6589" y="-9074"/>
                                    </p:animMotion>
                                  </p:childTnLst>
                                </p:cTn>
                              </p:par>
                              <p:par>
                                <p:cTn id="245" presetID="10" presetClass="entr" presetSubtype="0" repeatCount="indefinite" fill="hold" grpId="0" nodeType="withEffect">
                                  <p:stCondLst>
                                    <p:cond delay="0"/>
                                  </p:stCondLst>
                                  <p:childTnLst>
                                    <p:set>
                                      <p:cBhvr>
                                        <p:cTn id="246" dur="1" fill="hold">
                                          <p:stCondLst>
                                            <p:cond delay="0"/>
                                          </p:stCondLst>
                                        </p:cTn>
                                        <p:tgtEl>
                                          <p:spTgt spid="34"/>
                                        </p:tgtEl>
                                        <p:attrNameLst>
                                          <p:attrName>style.visibility</p:attrName>
                                        </p:attrNameLst>
                                      </p:cBhvr>
                                      <p:to>
                                        <p:strVal val="visible"/>
                                      </p:to>
                                    </p:set>
                                    <p:animEffect transition="out" filter="fade">
                                      <p:cBhvr additive="base" accumulate="none">
                                        <p:cTn id="247" dur="250" fill="hold">
                                          <p:stCondLst>
                                            <p:cond delay="1750"/>
                                          </p:stCondLst>
                                        </p:cTn>
                                        <p:tgtEl>
                                          <p:spTgt spid="34"/>
                                        </p:tgtEl>
                                      </p:cBhvr>
                                    </p:animEffect>
                                    <p:animEffect transition="in" filter="fade">
                                      <p:cBhvr additive="base" accumulate="none">
                                        <p:cTn id="248" dur="250" fill="hold">
                                          <p:stCondLst>
                                            <p:cond delay="0"/>
                                          </p:stCondLst>
                                        </p:cTn>
                                        <p:tgtEl>
                                          <p:spTgt spid="34"/>
                                        </p:tgtEl>
                                      </p:cBhvr>
                                    </p:animEffect>
                                    <p:set>
                                      <p:cBhvr additive="base" accumulate="none">
                                        <p:cTn id="249" dur="1" fill="hold">
                                          <p:stCondLst>
                                            <p:cond delay="1999"/>
                                          </p:stCondLst>
                                        </p:cTn>
                                        <p:tgtEl>
                                          <p:spTgt spid="34"/>
                                        </p:tgtEl>
                                        <p:attrNameLst>
                                          <p:attrName>style.visibility</p:attrName>
                                        </p:attrNameLst>
                                      </p:cBhvr>
                                      <p:to>
                                        <p:strVal val="hidden"/>
                                      </p:to>
                                    </p:set>
                                    <p:set>
                                      <p:cBhvr additive="base" accumulate="none">
                                        <p:cTn id="250" dur="2300" fill="hold">
                                          <p:stCondLst>
                                            <p:cond delay="0"/>
                                          </p:stCondLst>
                                        </p:cTn>
                                        <p:tgtEl>
                                          <p:spTgt spid="34"/>
                                        </p:tgtEl>
                                        <p:attrNameLst>
                                          <p:attrName/>
                                        </p:attrNameLst>
                                      </p:cBhvr>
                                      <p:to>
                                        <p:strVal val=""/>
                                      </p:to>
                                    </p:set>
                                  </p:childTnLst>
                                </p:cTn>
                              </p:par>
                              <p:par>
                                <p:cTn id="251"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252" dur="2300" fill="hold"/>
                                        <p:tgtEl>
                                          <p:spTgt spid="34"/>
                                        </p:tgtEl>
                                        <p:attrNameLst>
                                          <p:attrName>ppt_x</p:attrName>
                                          <p:attrName>ppt_y</p:attrName>
                                        </p:attrNameLst>
                                      </p:cBhvr>
                                      <p:rCtr x="9922" y="-7060"/>
                                    </p:animMotion>
                                  </p:childTnLst>
                                </p:cTn>
                              </p:par>
                              <p:par>
                                <p:cTn id="253" presetID="10" presetClass="entr" presetSubtype="0" repeatCount="indefinite" fill="hold" grpId="0" nodeType="withEffect">
                                  <p:stCondLst>
                                    <p:cond delay="0"/>
                                  </p:stCondLst>
                                  <p:childTnLst>
                                    <p:set>
                                      <p:cBhvr>
                                        <p:cTn id="254" dur="1" fill="hold">
                                          <p:stCondLst>
                                            <p:cond delay="0"/>
                                          </p:stCondLst>
                                        </p:cTn>
                                        <p:tgtEl>
                                          <p:spTgt spid="35"/>
                                        </p:tgtEl>
                                        <p:attrNameLst>
                                          <p:attrName>style.visibility</p:attrName>
                                        </p:attrNameLst>
                                      </p:cBhvr>
                                      <p:to>
                                        <p:strVal val="visible"/>
                                      </p:to>
                                    </p:set>
                                    <p:animEffect transition="out" filter="fade">
                                      <p:cBhvr additive="base" accumulate="none">
                                        <p:cTn id="255" dur="250" fill="hold">
                                          <p:stCondLst>
                                            <p:cond delay="1750"/>
                                          </p:stCondLst>
                                        </p:cTn>
                                        <p:tgtEl>
                                          <p:spTgt spid="35"/>
                                        </p:tgtEl>
                                      </p:cBhvr>
                                    </p:animEffect>
                                    <p:animEffect transition="in" filter="fade">
                                      <p:cBhvr additive="base" accumulate="none">
                                        <p:cTn id="256" dur="250" fill="hold">
                                          <p:stCondLst>
                                            <p:cond delay="0"/>
                                          </p:stCondLst>
                                        </p:cTn>
                                        <p:tgtEl>
                                          <p:spTgt spid="35"/>
                                        </p:tgtEl>
                                      </p:cBhvr>
                                    </p:animEffect>
                                    <p:set>
                                      <p:cBhvr additive="base" accumulate="none">
                                        <p:cTn id="257" dur="1" fill="hold">
                                          <p:stCondLst>
                                            <p:cond delay="1999"/>
                                          </p:stCondLst>
                                        </p:cTn>
                                        <p:tgtEl>
                                          <p:spTgt spid="35"/>
                                        </p:tgtEl>
                                        <p:attrNameLst>
                                          <p:attrName>style.visibility</p:attrName>
                                        </p:attrNameLst>
                                      </p:cBhvr>
                                      <p:to>
                                        <p:strVal val="hidden"/>
                                      </p:to>
                                    </p:set>
                                    <p:set>
                                      <p:cBhvr additive="base" accumulate="none">
                                        <p:cTn id="258" dur="2300" fill="hold">
                                          <p:stCondLst>
                                            <p:cond delay="0"/>
                                          </p:stCondLst>
                                        </p:cTn>
                                        <p:tgtEl>
                                          <p:spTgt spid="35"/>
                                        </p:tgtEl>
                                        <p:attrNameLst>
                                          <p:attrName/>
                                        </p:attrNameLst>
                                      </p:cBhvr>
                                      <p:to>
                                        <p:strVal val=""/>
                                      </p:to>
                                    </p:set>
                                  </p:childTnLst>
                                </p:cTn>
                              </p:par>
                              <p:par>
                                <p:cTn id="259" presetID="0" presetClass="path" presetSubtype="0" repeatCount="indefinite" fill="hold" grpId="1" nodeType="withEffect">
                                  <p:stCondLst>
                                    <p:cond delay="0"/>
                                  </p:stCondLst>
                                  <p:childTnLst>
                                    <p:animMotion origin="layout" path="M -0.00013 -0.00023 C 0.09909 -0.0574 0.07318 0.02847 0.16263 -0.03727 " pathEditMode="relative" rAng="0" ptsTypes="AA">
                                      <p:cBhvr>
                                        <p:cTn id="260" dur="2300" fill="hold"/>
                                        <p:tgtEl>
                                          <p:spTgt spid="35"/>
                                        </p:tgtEl>
                                        <p:attrNameLst>
                                          <p:attrName>ppt_x</p:attrName>
                                          <p:attrName>ppt_y</p:attrName>
                                        </p:attrNameLst>
                                      </p:cBhvr>
                                      <p:rCtr x="8138" y="-1852"/>
                                    </p:animMotion>
                                  </p:childTnLst>
                                </p:cTn>
                              </p:par>
                              <p:par>
                                <p:cTn id="261" presetID="10" presetClass="entr" presetSubtype="0" repeatCount="indefinite" fill="hold" grpId="0" nodeType="withEffect">
                                  <p:stCondLst>
                                    <p:cond delay="0"/>
                                  </p:stCondLst>
                                  <p:childTnLst>
                                    <p:set>
                                      <p:cBhvr>
                                        <p:cTn id="262" dur="1" fill="hold">
                                          <p:stCondLst>
                                            <p:cond delay="0"/>
                                          </p:stCondLst>
                                        </p:cTn>
                                        <p:tgtEl>
                                          <p:spTgt spid="36"/>
                                        </p:tgtEl>
                                        <p:attrNameLst>
                                          <p:attrName>style.visibility</p:attrName>
                                        </p:attrNameLst>
                                      </p:cBhvr>
                                      <p:to>
                                        <p:strVal val="visible"/>
                                      </p:to>
                                    </p:set>
                                    <p:animEffect transition="out" filter="fade">
                                      <p:cBhvr additive="base" accumulate="none">
                                        <p:cTn id="263" dur="250" fill="hold">
                                          <p:stCondLst>
                                            <p:cond delay="1750"/>
                                          </p:stCondLst>
                                        </p:cTn>
                                        <p:tgtEl>
                                          <p:spTgt spid="36"/>
                                        </p:tgtEl>
                                      </p:cBhvr>
                                    </p:animEffect>
                                    <p:animEffect transition="in" filter="fade">
                                      <p:cBhvr additive="base" accumulate="none">
                                        <p:cTn id="264" dur="250" fill="hold">
                                          <p:stCondLst>
                                            <p:cond delay="0"/>
                                          </p:stCondLst>
                                        </p:cTn>
                                        <p:tgtEl>
                                          <p:spTgt spid="36"/>
                                        </p:tgtEl>
                                      </p:cBhvr>
                                    </p:animEffect>
                                    <p:set>
                                      <p:cBhvr additive="base" accumulate="none">
                                        <p:cTn id="265" dur="1" fill="hold">
                                          <p:stCondLst>
                                            <p:cond delay="1999"/>
                                          </p:stCondLst>
                                        </p:cTn>
                                        <p:tgtEl>
                                          <p:spTgt spid="36"/>
                                        </p:tgtEl>
                                        <p:attrNameLst>
                                          <p:attrName>style.visibility</p:attrName>
                                        </p:attrNameLst>
                                      </p:cBhvr>
                                      <p:to>
                                        <p:strVal val="hidden"/>
                                      </p:to>
                                    </p:set>
                                    <p:set>
                                      <p:cBhvr additive="base" accumulate="none">
                                        <p:cTn id="266" dur="2300" fill="hold">
                                          <p:stCondLst>
                                            <p:cond delay="0"/>
                                          </p:stCondLst>
                                        </p:cTn>
                                        <p:tgtEl>
                                          <p:spTgt spid="36"/>
                                        </p:tgtEl>
                                        <p:attrNameLst>
                                          <p:attrName/>
                                        </p:attrNameLst>
                                      </p:cBhvr>
                                      <p:to>
                                        <p:strVal val=""/>
                                      </p:to>
                                    </p:set>
                                  </p:childTnLst>
                                </p:cTn>
                              </p:par>
                              <p:par>
                                <p:cTn id="267" presetID="0" presetClass="path" presetSubtype="0" repeatCount="indefinite" fill="hold" grpId="1" nodeType="withEffect">
                                  <p:stCondLst>
                                    <p:cond delay="0"/>
                                  </p:stCondLst>
                                  <p:childTnLst>
                                    <p:animMotion origin="layout" path="M -3.125E-6 0 C 0.00378 -0.22477 0.15391 -0.14306 0.13373 -0.2912 " pathEditMode="relative" rAng="0" ptsTypes="AA">
                                      <p:cBhvr>
                                        <p:cTn id="268" dur="2300" fill="hold"/>
                                        <p:tgtEl>
                                          <p:spTgt spid="36"/>
                                        </p:tgtEl>
                                        <p:attrNameLst>
                                          <p:attrName>ppt_x</p:attrName>
                                          <p:attrName>ppt_y</p:attrName>
                                        </p:attrNameLst>
                                      </p:cBhvr>
                                      <p:rCtr x="6771" y="-14560"/>
                                    </p:animMotion>
                                  </p:childTnLst>
                                </p:cTn>
                              </p:par>
                              <p:par>
                                <p:cTn id="269" presetID="10" presetClass="entr" presetSubtype="0" repeatCount="indefinite" fill="hold" grpId="0" nodeType="withEffect">
                                  <p:stCondLst>
                                    <p:cond delay="0"/>
                                  </p:stCondLst>
                                  <p:childTnLst>
                                    <p:set>
                                      <p:cBhvr>
                                        <p:cTn id="270" dur="1" fill="hold">
                                          <p:stCondLst>
                                            <p:cond delay="0"/>
                                          </p:stCondLst>
                                        </p:cTn>
                                        <p:tgtEl>
                                          <p:spTgt spid="37"/>
                                        </p:tgtEl>
                                        <p:attrNameLst>
                                          <p:attrName>style.visibility</p:attrName>
                                        </p:attrNameLst>
                                      </p:cBhvr>
                                      <p:to>
                                        <p:strVal val="visible"/>
                                      </p:to>
                                    </p:set>
                                    <p:animEffect transition="out" filter="fade">
                                      <p:cBhvr additive="base" accumulate="none">
                                        <p:cTn id="271" dur="250" fill="hold">
                                          <p:stCondLst>
                                            <p:cond delay="1750"/>
                                          </p:stCondLst>
                                        </p:cTn>
                                        <p:tgtEl>
                                          <p:spTgt spid="37"/>
                                        </p:tgtEl>
                                      </p:cBhvr>
                                    </p:animEffect>
                                    <p:animEffect transition="in" filter="fade">
                                      <p:cBhvr additive="base" accumulate="none">
                                        <p:cTn id="272" dur="250" fill="hold">
                                          <p:stCondLst>
                                            <p:cond delay="0"/>
                                          </p:stCondLst>
                                        </p:cTn>
                                        <p:tgtEl>
                                          <p:spTgt spid="37"/>
                                        </p:tgtEl>
                                      </p:cBhvr>
                                    </p:animEffect>
                                    <p:set>
                                      <p:cBhvr additive="base" accumulate="none">
                                        <p:cTn id="273" dur="1" fill="hold">
                                          <p:stCondLst>
                                            <p:cond delay="1999"/>
                                          </p:stCondLst>
                                        </p:cTn>
                                        <p:tgtEl>
                                          <p:spTgt spid="37"/>
                                        </p:tgtEl>
                                        <p:attrNameLst>
                                          <p:attrName>style.visibility</p:attrName>
                                        </p:attrNameLst>
                                      </p:cBhvr>
                                      <p:to>
                                        <p:strVal val="hidden"/>
                                      </p:to>
                                    </p:set>
                                    <p:set>
                                      <p:cBhvr additive="base" accumulate="none">
                                        <p:cTn id="274" dur="2300" fill="hold">
                                          <p:stCondLst>
                                            <p:cond delay="0"/>
                                          </p:stCondLst>
                                        </p:cTn>
                                        <p:tgtEl>
                                          <p:spTgt spid="37"/>
                                        </p:tgtEl>
                                        <p:attrNameLst>
                                          <p:attrName/>
                                        </p:attrNameLst>
                                      </p:cBhvr>
                                      <p:to>
                                        <p:strVal val=""/>
                                      </p:to>
                                    </p:set>
                                  </p:childTnLst>
                                </p:cTn>
                              </p:par>
                              <p:par>
                                <p:cTn id="275" presetID="0" presetClass="path" presetSubtype="0" repeatCount="indefinite" fill="hold" grpId="1" nodeType="withEffect">
                                  <p:stCondLst>
                                    <p:cond delay="0"/>
                                  </p:stCondLst>
                                  <p:childTnLst>
                                    <p:animMotion origin="layout" path="M 6.25E-7 -2.59259E-6 C 0.03229 -0.19768 0.04193 -0.19838 0.13359 -0.2912 " pathEditMode="relative" rAng="0" ptsTypes="AA">
                                      <p:cBhvr>
                                        <p:cTn id="276" dur="2300" fill="hold"/>
                                        <p:tgtEl>
                                          <p:spTgt spid="37"/>
                                        </p:tgtEl>
                                        <p:attrNameLst>
                                          <p:attrName>ppt_x</p:attrName>
                                          <p:attrName>ppt_y</p:attrName>
                                        </p:attrNameLst>
                                      </p:cBhvr>
                                      <p:rCtr x="6680" y="-14560"/>
                                    </p:animMotion>
                                  </p:childTnLst>
                                </p:cTn>
                              </p:par>
                              <p:par>
                                <p:cTn id="277" presetID="10" presetClass="entr" presetSubtype="0" repeatCount="indefinite" fill="hold" grpId="0" nodeType="withEffect">
                                  <p:stCondLst>
                                    <p:cond delay="0"/>
                                  </p:stCondLst>
                                  <p:childTnLst>
                                    <p:set>
                                      <p:cBhvr>
                                        <p:cTn id="278" dur="1" fill="hold">
                                          <p:stCondLst>
                                            <p:cond delay="0"/>
                                          </p:stCondLst>
                                        </p:cTn>
                                        <p:tgtEl>
                                          <p:spTgt spid="38"/>
                                        </p:tgtEl>
                                        <p:attrNameLst>
                                          <p:attrName>style.visibility</p:attrName>
                                        </p:attrNameLst>
                                      </p:cBhvr>
                                      <p:to>
                                        <p:strVal val="visible"/>
                                      </p:to>
                                    </p:set>
                                    <p:animEffect transition="out" filter="fade">
                                      <p:cBhvr additive="base" accumulate="none">
                                        <p:cTn id="279" dur="250" fill="hold">
                                          <p:stCondLst>
                                            <p:cond delay="1750"/>
                                          </p:stCondLst>
                                        </p:cTn>
                                        <p:tgtEl>
                                          <p:spTgt spid="38"/>
                                        </p:tgtEl>
                                      </p:cBhvr>
                                    </p:animEffect>
                                    <p:animEffect transition="in" filter="fade">
                                      <p:cBhvr additive="base" accumulate="none">
                                        <p:cTn id="280" dur="250" fill="hold">
                                          <p:stCondLst>
                                            <p:cond delay="0"/>
                                          </p:stCondLst>
                                        </p:cTn>
                                        <p:tgtEl>
                                          <p:spTgt spid="38"/>
                                        </p:tgtEl>
                                      </p:cBhvr>
                                    </p:animEffect>
                                    <p:set>
                                      <p:cBhvr additive="base" accumulate="none">
                                        <p:cTn id="281" dur="1" fill="hold">
                                          <p:stCondLst>
                                            <p:cond delay="1999"/>
                                          </p:stCondLst>
                                        </p:cTn>
                                        <p:tgtEl>
                                          <p:spTgt spid="38"/>
                                        </p:tgtEl>
                                        <p:attrNameLst>
                                          <p:attrName>style.visibility</p:attrName>
                                        </p:attrNameLst>
                                      </p:cBhvr>
                                      <p:to>
                                        <p:strVal val="hidden"/>
                                      </p:to>
                                    </p:set>
                                    <p:set>
                                      <p:cBhvr additive="base" accumulate="none">
                                        <p:cTn id="282" dur="2300" fill="hold">
                                          <p:stCondLst>
                                            <p:cond delay="0"/>
                                          </p:stCondLst>
                                        </p:cTn>
                                        <p:tgtEl>
                                          <p:spTgt spid="38"/>
                                        </p:tgtEl>
                                        <p:attrNameLst>
                                          <p:attrName/>
                                        </p:attrNameLst>
                                      </p:cBhvr>
                                      <p:to>
                                        <p:strVal val=""/>
                                      </p:to>
                                    </p:set>
                                  </p:childTnLst>
                                </p:cTn>
                              </p:par>
                              <p:par>
                                <p:cTn id="283" presetID="0" presetClass="path" presetSubtype="0" repeatCount="indefinite" fill="hold" grpId="1" nodeType="withEffect">
                                  <p:stCondLst>
                                    <p:cond delay="0"/>
                                  </p:stCondLst>
                                  <p:childTnLst>
                                    <p:animMotion origin="layout" path="M 3.33333E-6 7.40741E-7 C 0.10703 -0.07315 0.10599 -0.1625 0.13359 -0.2912 " pathEditMode="relative" rAng="0" ptsTypes="AA">
                                      <p:cBhvr>
                                        <p:cTn id="284" dur="2300" fill="hold"/>
                                        <p:tgtEl>
                                          <p:spTgt spid="38"/>
                                        </p:tgtEl>
                                        <p:attrNameLst>
                                          <p:attrName>ppt_x</p:attrName>
                                          <p:attrName>ppt_y</p:attrName>
                                        </p:attrNameLst>
                                      </p:cBhvr>
                                      <p:rCtr x="6680" y="-14560"/>
                                    </p:animMotion>
                                  </p:childTnLst>
                                </p:cTn>
                              </p:par>
                              <p:par>
                                <p:cTn id="285" presetID="10" presetClass="entr" presetSubtype="0" repeatCount="indefinite" fill="hold" grpId="0" nodeType="withEffect">
                                  <p:stCondLst>
                                    <p:cond delay="0"/>
                                  </p:stCondLst>
                                  <p:childTnLst>
                                    <p:set>
                                      <p:cBhvr>
                                        <p:cTn id="286" dur="1" fill="hold">
                                          <p:stCondLst>
                                            <p:cond delay="0"/>
                                          </p:stCondLst>
                                        </p:cTn>
                                        <p:tgtEl>
                                          <p:spTgt spid="39"/>
                                        </p:tgtEl>
                                        <p:attrNameLst>
                                          <p:attrName>style.visibility</p:attrName>
                                        </p:attrNameLst>
                                      </p:cBhvr>
                                      <p:to>
                                        <p:strVal val="visible"/>
                                      </p:to>
                                    </p:set>
                                    <p:animEffect transition="out" filter="fade">
                                      <p:cBhvr additive="base" accumulate="none">
                                        <p:cTn id="287" dur="250" fill="hold">
                                          <p:stCondLst>
                                            <p:cond delay="1750"/>
                                          </p:stCondLst>
                                        </p:cTn>
                                        <p:tgtEl>
                                          <p:spTgt spid="39"/>
                                        </p:tgtEl>
                                      </p:cBhvr>
                                    </p:animEffect>
                                    <p:animEffect transition="in" filter="fade">
                                      <p:cBhvr additive="base" accumulate="none">
                                        <p:cTn id="288" dur="250" fill="hold">
                                          <p:stCondLst>
                                            <p:cond delay="0"/>
                                          </p:stCondLst>
                                        </p:cTn>
                                        <p:tgtEl>
                                          <p:spTgt spid="39"/>
                                        </p:tgtEl>
                                      </p:cBhvr>
                                    </p:animEffect>
                                    <p:set>
                                      <p:cBhvr additive="base" accumulate="none">
                                        <p:cTn id="289" dur="1" fill="hold">
                                          <p:stCondLst>
                                            <p:cond delay="1999"/>
                                          </p:stCondLst>
                                        </p:cTn>
                                        <p:tgtEl>
                                          <p:spTgt spid="39"/>
                                        </p:tgtEl>
                                        <p:attrNameLst>
                                          <p:attrName>style.visibility</p:attrName>
                                        </p:attrNameLst>
                                      </p:cBhvr>
                                      <p:to>
                                        <p:strVal val="hidden"/>
                                      </p:to>
                                    </p:set>
                                    <p:set>
                                      <p:cBhvr additive="base" accumulate="none">
                                        <p:cTn id="290" dur="2300" fill="hold">
                                          <p:stCondLst>
                                            <p:cond delay="0"/>
                                          </p:stCondLst>
                                        </p:cTn>
                                        <p:tgtEl>
                                          <p:spTgt spid="39"/>
                                        </p:tgtEl>
                                        <p:attrNameLst>
                                          <p:attrName/>
                                        </p:attrNameLst>
                                      </p:cBhvr>
                                      <p:to>
                                        <p:strVal val=""/>
                                      </p:to>
                                    </p:set>
                                  </p:childTnLst>
                                </p:cTn>
                              </p:par>
                              <p:par>
                                <p:cTn id="291" presetID="0" presetClass="path" presetSubtype="0" repeatCount="indefinite" fill="hold" grpId="1" nodeType="withEffect">
                                  <p:stCondLst>
                                    <p:cond delay="0"/>
                                  </p:stCondLst>
                                  <p:childTnLst>
                                    <p:animMotion origin="layout" path="M 4.375E-6 1.11022E-16 C 0.00104 -0.11574 -0.11797 -0.13287 -0.09037 -0.26157 " pathEditMode="relative" rAng="0" ptsTypes="AA">
                                      <p:cBhvr>
                                        <p:cTn id="292" dur="2300" fill="hold"/>
                                        <p:tgtEl>
                                          <p:spTgt spid="39"/>
                                        </p:tgtEl>
                                        <p:attrNameLst>
                                          <p:attrName>ppt_x</p:attrName>
                                          <p:attrName>ppt_y</p:attrName>
                                        </p:attrNameLst>
                                      </p:cBhvr>
                                      <p:rCtr x="-4727" y="-13079"/>
                                    </p:animMotion>
                                  </p:childTnLst>
                                </p:cTn>
                              </p:par>
                              <p:par>
                                <p:cTn id="293" presetID="10" presetClass="entr" presetSubtype="0" repeatCount="indefinite" fill="hold" grpId="0" nodeType="withEffect">
                                  <p:stCondLst>
                                    <p:cond delay="0"/>
                                  </p:stCondLst>
                                  <p:childTnLst>
                                    <p:set>
                                      <p:cBhvr>
                                        <p:cTn id="294" dur="1" fill="hold">
                                          <p:stCondLst>
                                            <p:cond delay="0"/>
                                          </p:stCondLst>
                                        </p:cTn>
                                        <p:tgtEl>
                                          <p:spTgt spid="41"/>
                                        </p:tgtEl>
                                        <p:attrNameLst>
                                          <p:attrName>style.visibility</p:attrName>
                                        </p:attrNameLst>
                                      </p:cBhvr>
                                      <p:to>
                                        <p:strVal val="visible"/>
                                      </p:to>
                                    </p:set>
                                    <p:animEffect transition="out" filter="fade">
                                      <p:cBhvr additive="base" accumulate="none">
                                        <p:cTn id="295" dur="316" fill="hold">
                                          <p:stCondLst>
                                            <p:cond delay="2213"/>
                                          </p:stCondLst>
                                        </p:cTn>
                                        <p:tgtEl>
                                          <p:spTgt spid="41"/>
                                        </p:tgtEl>
                                      </p:cBhvr>
                                    </p:animEffect>
                                    <p:animEffect transition="in" filter="fade">
                                      <p:cBhvr additive="base" accumulate="none">
                                        <p:cTn id="296" dur="316" fill="hold">
                                          <p:stCondLst>
                                            <p:cond delay="0"/>
                                          </p:stCondLst>
                                        </p:cTn>
                                        <p:tgtEl>
                                          <p:spTgt spid="41"/>
                                        </p:tgtEl>
                                      </p:cBhvr>
                                    </p:animEffect>
                                    <p:set>
                                      <p:cBhvr additive="base" accumulate="none">
                                        <p:cTn id="297" dur="1" fill="hold">
                                          <p:stCondLst>
                                            <p:cond delay="2528"/>
                                          </p:stCondLst>
                                        </p:cTn>
                                        <p:tgtEl>
                                          <p:spTgt spid="41"/>
                                        </p:tgtEl>
                                        <p:attrNameLst>
                                          <p:attrName>style.visibility</p:attrName>
                                        </p:attrNameLst>
                                      </p:cBhvr>
                                      <p:to>
                                        <p:strVal val="hidden"/>
                                      </p:to>
                                    </p:set>
                                    <p:set>
                                      <p:cBhvr additive="base" accumulate="none">
                                        <p:cTn id="298" dur="2908" fill="hold">
                                          <p:stCondLst>
                                            <p:cond delay="0"/>
                                          </p:stCondLst>
                                        </p:cTn>
                                        <p:tgtEl>
                                          <p:spTgt spid="41"/>
                                        </p:tgtEl>
                                        <p:attrNameLst>
                                          <p:attrName/>
                                        </p:attrNameLst>
                                      </p:cBhvr>
                                      <p:to>
                                        <p:strVal val=""/>
                                      </p:to>
                                    </p:set>
                                  </p:childTnLst>
                                </p:cTn>
                              </p:par>
                              <p:par>
                                <p:cTn id="299" presetID="0" presetClass="path" presetSubtype="0" repeatCount="indefinite" fill="hold" grpId="1" nodeType="withEffect">
                                  <p:stCondLst>
                                    <p:cond delay="0"/>
                                  </p:stCondLst>
                                  <p:childTnLst>
                                    <p:animMotion origin="layout" path="M 1.875E-6 4.07407E-6 C 0.07122 -0.04399 0.06237 -0.16274 0.0901 -0.27848 " pathEditMode="relative" rAng="0" ptsTypes="AA">
                                      <p:cBhvr>
                                        <p:cTn id="300" dur="2714" fill="hold"/>
                                        <p:tgtEl>
                                          <p:spTgt spid="41"/>
                                        </p:tgtEl>
                                        <p:attrNameLst>
                                          <p:attrName>ppt_x</p:attrName>
                                          <p:attrName>ppt_y</p:attrName>
                                        </p:attrNameLst>
                                      </p:cBhvr>
                                      <p:rCtr x="4505" y="-13935"/>
                                    </p:animMotion>
                                  </p:childTnLst>
                                </p:cTn>
                              </p:par>
                              <p:par>
                                <p:cTn id="301" presetID="10" presetClass="entr" presetSubtype="0" repeatCount="indefinite" fill="hold" grpId="0" nodeType="withEffect">
                                  <p:stCondLst>
                                    <p:cond delay="0"/>
                                  </p:stCondLst>
                                  <p:childTnLst>
                                    <p:set>
                                      <p:cBhvr>
                                        <p:cTn id="302" dur="1" fill="hold">
                                          <p:stCondLst>
                                            <p:cond delay="0"/>
                                          </p:stCondLst>
                                        </p:cTn>
                                        <p:tgtEl>
                                          <p:spTgt spid="43"/>
                                        </p:tgtEl>
                                        <p:attrNameLst>
                                          <p:attrName>style.visibility</p:attrName>
                                        </p:attrNameLst>
                                      </p:cBhvr>
                                      <p:to>
                                        <p:strVal val="visible"/>
                                      </p:to>
                                    </p:set>
                                    <p:animEffect transition="out" filter="fade">
                                      <p:cBhvr additive="base" accumulate="none">
                                        <p:cTn id="303" dur="250" fill="hold">
                                          <p:stCondLst>
                                            <p:cond delay="1750"/>
                                          </p:stCondLst>
                                        </p:cTn>
                                        <p:tgtEl>
                                          <p:spTgt spid="43"/>
                                        </p:tgtEl>
                                      </p:cBhvr>
                                    </p:animEffect>
                                    <p:animEffect transition="in" filter="fade">
                                      <p:cBhvr additive="base" accumulate="none">
                                        <p:cTn id="304" dur="250" fill="hold">
                                          <p:stCondLst>
                                            <p:cond delay="0"/>
                                          </p:stCondLst>
                                        </p:cTn>
                                        <p:tgtEl>
                                          <p:spTgt spid="43"/>
                                        </p:tgtEl>
                                      </p:cBhvr>
                                    </p:animEffect>
                                    <p:set>
                                      <p:cBhvr additive="base" accumulate="none">
                                        <p:cTn id="305" dur="1" fill="hold">
                                          <p:stCondLst>
                                            <p:cond delay="1999"/>
                                          </p:stCondLst>
                                        </p:cTn>
                                        <p:tgtEl>
                                          <p:spTgt spid="43"/>
                                        </p:tgtEl>
                                        <p:attrNameLst>
                                          <p:attrName>style.visibility</p:attrName>
                                        </p:attrNameLst>
                                      </p:cBhvr>
                                      <p:to>
                                        <p:strVal val="hidden"/>
                                      </p:to>
                                    </p:set>
                                    <p:set>
                                      <p:cBhvr additive="base" accumulate="none">
                                        <p:cTn id="306" dur="2300" fill="hold">
                                          <p:stCondLst>
                                            <p:cond delay="0"/>
                                          </p:stCondLst>
                                        </p:cTn>
                                        <p:tgtEl>
                                          <p:spTgt spid="43"/>
                                        </p:tgtEl>
                                        <p:attrNameLst>
                                          <p:attrName/>
                                        </p:attrNameLst>
                                      </p:cBhvr>
                                      <p:to>
                                        <p:strVal val=""/>
                                      </p:to>
                                    </p:set>
                                  </p:childTnLst>
                                </p:cTn>
                              </p:par>
                              <p:par>
                                <p:cTn id="307" presetID="0" presetClass="path" presetSubtype="0" repeatCount="indefinite" fill="hold" grpId="1" nodeType="withEffect">
                                  <p:stCondLst>
                                    <p:cond delay="0"/>
                                  </p:stCondLst>
                                  <p:childTnLst>
                                    <p:animMotion origin="layout" path="M 4.375E-6 -1.11111E-6 C -0.01133 -0.10555 -0.06198 -0.18449 -0.00769 -0.31458 " pathEditMode="relative" rAng="0" ptsTypes="AA">
                                      <p:cBhvr>
                                        <p:cTn id="308" dur="3409" fill="hold"/>
                                        <p:tgtEl>
                                          <p:spTgt spid="43"/>
                                        </p:tgtEl>
                                        <p:attrNameLst>
                                          <p:attrName>ppt_x</p:attrName>
                                          <p:attrName>ppt_y</p:attrName>
                                        </p:attrNameLst>
                                      </p:cBhvr>
                                      <p:rCtr x="-1628" y="-15741"/>
                                    </p:animMotion>
                                  </p:childTnLst>
                                </p:cTn>
                              </p:par>
                              <p:par>
                                <p:cTn id="309" presetID="10" presetClass="entr" presetSubtype="0" repeatCount="indefinite" fill="hold" grpId="0" nodeType="withEffect">
                                  <p:stCondLst>
                                    <p:cond delay="0"/>
                                  </p:stCondLst>
                                  <p:childTnLst>
                                    <p:set>
                                      <p:cBhvr>
                                        <p:cTn id="310" dur="1" fill="hold">
                                          <p:stCondLst>
                                            <p:cond delay="0"/>
                                          </p:stCondLst>
                                        </p:cTn>
                                        <p:tgtEl>
                                          <p:spTgt spid="44"/>
                                        </p:tgtEl>
                                        <p:attrNameLst>
                                          <p:attrName>style.visibility</p:attrName>
                                        </p:attrNameLst>
                                      </p:cBhvr>
                                      <p:to>
                                        <p:strVal val="visible"/>
                                      </p:to>
                                    </p:set>
                                    <p:animEffect transition="out" filter="fade">
                                      <p:cBhvr additive="base" accumulate="none">
                                        <p:cTn id="311" dur="419" fill="hold">
                                          <p:stCondLst>
                                            <p:cond delay="2935"/>
                                          </p:stCondLst>
                                        </p:cTn>
                                        <p:tgtEl>
                                          <p:spTgt spid="44"/>
                                        </p:tgtEl>
                                      </p:cBhvr>
                                    </p:animEffect>
                                    <p:animEffect transition="in" filter="fade">
                                      <p:cBhvr additive="base" accumulate="none">
                                        <p:cTn id="312" dur="419" fill="hold">
                                          <p:stCondLst>
                                            <p:cond delay="0"/>
                                          </p:stCondLst>
                                        </p:cTn>
                                        <p:tgtEl>
                                          <p:spTgt spid="44"/>
                                        </p:tgtEl>
                                      </p:cBhvr>
                                    </p:animEffect>
                                    <p:set>
                                      <p:cBhvr additive="base" accumulate="none">
                                        <p:cTn id="313" dur="1" fill="hold">
                                          <p:stCondLst>
                                            <p:cond delay="3353"/>
                                          </p:stCondLst>
                                        </p:cTn>
                                        <p:tgtEl>
                                          <p:spTgt spid="44"/>
                                        </p:tgtEl>
                                        <p:attrNameLst>
                                          <p:attrName>style.visibility</p:attrName>
                                        </p:attrNameLst>
                                      </p:cBhvr>
                                      <p:to>
                                        <p:strVal val="hidden"/>
                                      </p:to>
                                    </p:set>
                                    <p:set>
                                      <p:cBhvr additive="base" accumulate="none">
                                        <p:cTn id="314" dur="3858" fill="hold">
                                          <p:stCondLst>
                                            <p:cond delay="0"/>
                                          </p:stCondLst>
                                        </p:cTn>
                                        <p:tgtEl>
                                          <p:spTgt spid="44"/>
                                        </p:tgtEl>
                                        <p:attrNameLst>
                                          <p:attrName/>
                                        </p:attrNameLst>
                                      </p:cBhvr>
                                      <p:to>
                                        <p:strVal val=""/>
                                      </p:to>
                                    </p:set>
                                  </p:childTnLst>
                                </p:cTn>
                              </p:par>
                              <p:par>
                                <p:cTn id="315" presetID="0" presetClass="path" presetSubtype="0" repeatCount="indefinite" fill="hold" grpId="1" nodeType="withEffect">
                                  <p:stCondLst>
                                    <p:cond delay="0"/>
                                  </p:stCondLst>
                                  <p:childTnLst>
                                    <p:animMotion origin="layout" path="M -0.00013 3.7037E-6 C 0.06471 -0.13542 0.07721 -0.05139 0.13164 -0.18125 " pathEditMode="relative" rAng="0" ptsTypes="AA">
                                      <p:cBhvr>
                                        <p:cTn id="316" dur="3060" fill="hold"/>
                                        <p:tgtEl>
                                          <p:spTgt spid="44"/>
                                        </p:tgtEl>
                                        <p:attrNameLst>
                                          <p:attrName>ppt_x</p:attrName>
                                          <p:attrName>ppt_y</p:attrName>
                                        </p:attrNameLst>
                                      </p:cBhvr>
                                      <p:rCtr x="6589" y="-9074"/>
                                    </p:animMotion>
                                  </p:childTnLst>
                                </p:cTn>
                              </p:par>
                              <p:par>
                                <p:cTn id="317" presetID="10" presetClass="entr" presetSubtype="0" repeatCount="indefinite" fill="hold" grpId="0" nodeType="withEffect">
                                  <p:stCondLst>
                                    <p:cond delay="0"/>
                                  </p:stCondLst>
                                  <p:childTnLst>
                                    <p:set>
                                      <p:cBhvr>
                                        <p:cTn id="318" dur="1" fill="hold">
                                          <p:stCondLst>
                                            <p:cond delay="0"/>
                                          </p:stCondLst>
                                        </p:cTn>
                                        <p:tgtEl>
                                          <p:spTgt spid="45"/>
                                        </p:tgtEl>
                                        <p:attrNameLst>
                                          <p:attrName>style.visibility</p:attrName>
                                        </p:attrNameLst>
                                      </p:cBhvr>
                                      <p:to>
                                        <p:strVal val="visible"/>
                                      </p:to>
                                    </p:set>
                                    <p:animEffect transition="out" filter="fade">
                                      <p:cBhvr additive="base" accumulate="none">
                                        <p:cTn id="319" dur="237" fill="hold">
                                          <p:stCondLst>
                                            <p:cond delay="1658"/>
                                          </p:stCondLst>
                                        </p:cTn>
                                        <p:tgtEl>
                                          <p:spTgt spid="45"/>
                                        </p:tgtEl>
                                      </p:cBhvr>
                                    </p:animEffect>
                                    <p:animEffect transition="in" filter="fade">
                                      <p:cBhvr additive="base" accumulate="none">
                                        <p:cTn id="320" dur="237" fill="hold">
                                          <p:stCondLst>
                                            <p:cond delay="0"/>
                                          </p:stCondLst>
                                        </p:cTn>
                                        <p:tgtEl>
                                          <p:spTgt spid="45"/>
                                        </p:tgtEl>
                                      </p:cBhvr>
                                    </p:animEffect>
                                    <p:set>
                                      <p:cBhvr additive="base" accumulate="none">
                                        <p:cTn id="321" dur="1" fill="hold">
                                          <p:stCondLst>
                                            <p:cond delay="1894"/>
                                          </p:stCondLst>
                                        </p:cTn>
                                        <p:tgtEl>
                                          <p:spTgt spid="45"/>
                                        </p:tgtEl>
                                        <p:attrNameLst>
                                          <p:attrName>style.visibility</p:attrName>
                                        </p:attrNameLst>
                                      </p:cBhvr>
                                      <p:to>
                                        <p:strVal val="hidden"/>
                                      </p:to>
                                    </p:set>
                                    <p:set>
                                      <p:cBhvr additive="base" accumulate="none">
                                        <p:cTn id="322" dur="2179" fill="hold">
                                          <p:stCondLst>
                                            <p:cond delay="0"/>
                                          </p:stCondLst>
                                        </p:cTn>
                                        <p:tgtEl>
                                          <p:spTgt spid="45"/>
                                        </p:tgtEl>
                                        <p:attrNameLst>
                                          <p:attrName/>
                                        </p:attrNameLst>
                                      </p:cBhvr>
                                      <p:to>
                                        <p:strVal val=""/>
                                      </p:to>
                                    </p:set>
                                  </p:childTnLst>
                                </p:cTn>
                              </p:par>
                              <p:par>
                                <p:cTn id="323" presetID="0" presetClass="path" presetSubtype="0" repeatCount="indefinite" fill="hold" grpId="1" nodeType="withEffect">
                                  <p:stCondLst>
                                    <p:cond delay="0"/>
                                  </p:stCondLst>
                                  <p:childTnLst>
                                    <p:animMotion origin="layout" path="M -4.375E-6 1.85185E-6 C -0.0401 -0.14375 -0.07304 -0.07477 -0.10898 -0.21713 " pathEditMode="relative" rAng="0" ptsTypes="AA">
                                      <p:cBhvr>
                                        <p:cTn id="324" dur="3515" fill="hold"/>
                                        <p:tgtEl>
                                          <p:spTgt spid="45"/>
                                        </p:tgtEl>
                                        <p:attrNameLst>
                                          <p:attrName>ppt_x</p:attrName>
                                          <p:attrName>ppt_y</p:attrName>
                                        </p:attrNameLst>
                                      </p:cBhvr>
                                      <p:rCtr x="-5456" y="-10856"/>
                                    </p:animMotion>
                                  </p:childTnLst>
                                </p:cTn>
                              </p:par>
                              <p:par>
                                <p:cTn id="325" presetID="10" presetClass="entr" presetSubtype="0" repeatCount="indefinite" fill="hold" grpId="0" nodeType="withEffect">
                                  <p:stCondLst>
                                    <p:cond delay="0"/>
                                  </p:stCondLst>
                                  <p:childTnLst>
                                    <p:set>
                                      <p:cBhvr>
                                        <p:cTn id="326" dur="1" fill="hold">
                                          <p:stCondLst>
                                            <p:cond delay="0"/>
                                          </p:stCondLst>
                                        </p:cTn>
                                        <p:tgtEl>
                                          <p:spTgt spid="46"/>
                                        </p:tgtEl>
                                        <p:attrNameLst>
                                          <p:attrName>style.visibility</p:attrName>
                                        </p:attrNameLst>
                                      </p:cBhvr>
                                      <p:to>
                                        <p:strVal val="visible"/>
                                      </p:to>
                                    </p:set>
                                    <p:animEffect transition="out" filter="fade">
                                      <p:cBhvr additive="base" accumulate="none">
                                        <p:cTn id="327" dur="305" fill="hold">
                                          <p:stCondLst>
                                            <p:cond delay="2133"/>
                                          </p:stCondLst>
                                        </p:cTn>
                                        <p:tgtEl>
                                          <p:spTgt spid="46"/>
                                        </p:tgtEl>
                                      </p:cBhvr>
                                    </p:animEffect>
                                    <p:animEffect transition="in" filter="fade">
                                      <p:cBhvr additive="base" accumulate="none">
                                        <p:cTn id="328" dur="305" fill="hold">
                                          <p:stCondLst>
                                            <p:cond delay="0"/>
                                          </p:stCondLst>
                                        </p:cTn>
                                        <p:tgtEl>
                                          <p:spTgt spid="46"/>
                                        </p:tgtEl>
                                      </p:cBhvr>
                                    </p:animEffect>
                                    <p:set>
                                      <p:cBhvr additive="base" accumulate="none">
                                        <p:cTn id="329" dur="1" fill="hold">
                                          <p:stCondLst>
                                            <p:cond delay="2437"/>
                                          </p:stCondLst>
                                        </p:cTn>
                                        <p:tgtEl>
                                          <p:spTgt spid="46"/>
                                        </p:tgtEl>
                                        <p:attrNameLst>
                                          <p:attrName>style.visibility</p:attrName>
                                        </p:attrNameLst>
                                      </p:cBhvr>
                                      <p:to>
                                        <p:strVal val="hidden"/>
                                      </p:to>
                                    </p:set>
                                    <p:set>
                                      <p:cBhvr additive="base" accumulate="none">
                                        <p:cTn id="330" dur="2804" fill="hold">
                                          <p:stCondLst>
                                            <p:cond delay="0"/>
                                          </p:stCondLst>
                                        </p:cTn>
                                        <p:tgtEl>
                                          <p:spTgt spid="46"/>
                                        </p:tgtEl>
                                        <p:attrNameLst>
                                          <p:attrName/>
                                        </p:attrNameLst>
                                      </p:cBhvr>
                                      <p:to>
                                        <p:strVal val=""/>
                                      </p:to>
                                    </p:set>
                                  </p:childTnLst>
                                </p:cTn>
                              </p:par>
                              <p:par>
                                <p:cTn id="331" presetID="0" presetClass="path" presetSubtype="0" repeatCount="indefinite" fill="hold" grpId="1" nodeType="withEffect">
                                  <p:stCondLst>
                                    <p:cond delay="0"/>
                                  </p:stCondLst>
                                  <p:childTnLst>
                                    <p:animMotion origin="layout" path="M -0.00013 7.40741E-7 C 0.08372 -0.1206 0.14375 -0.01111 0.1983 -0.14097 " pathEditMode="relative" rAng="0" ptsTypes="AA">
                                      <p:cBhvr>
                                        <p:cTn id="332" dur="2924" fill="hold"/>
                                        <p:tgtEl>
                                          <p:spTgt spid="46"/>
                                        </p:tgtEl>
                                        <p:attrNameLst>
                                          <p:attrName>ppt_x</p:attrName>
                                          <p:attrName>ppt_y</p:attrName>
                                        </p:attrNameLst>
                                      </p:cBhvr>
                                      <p:rCtr x="9922" y="-7060"/>
                                    </p:animMotion>
                                  </p:childTnLst>
                                </p:cTn>
                              </p:par>
                              <p:par>
                                <p:cTn id="333" presetID="10" presetClass="entr" presetSubtype="0" repeatCount="indefinite" fill="hold" grpId="0" nodeType="withEffect">
                                  <p:stCondLst>
                                    <p:cond delay="0"/>
                                  </p:stCondLst>
                                  <p:childTnLst>
                                    <p:set>
                                      <p:cBhvr>
                                        <p:cTn id="334" dur="1" fill="hold">
                                          <p:stCondLst>
                                            <p:cond delay="0"/>
                                          </p:stCondLst>
                                        </p:cTn>
                                        <p:tgtEl>
                                          <p:spTgt spid="47"/>
                                        </p:tgtEl>
                                        <p:attrNameLst>
                                          <p:attrName>style.visibility</p:attrName>
                                        </p:attrNameLst>
                                      </p:cBhvr>
                                      <p:to>
                                        <p:strVal val="visible"/>
                                      </p:to>
                                    </p:set>
                                    <p:animEffect transition="out" filter="fade">
                                      <p:cBhvr additive="base" accumulate="none">
                                        <p:cTn id="335" dur="324" fill="hold">
                                          <p:stCondLst>
                                            <p:cond delay="2271"/>
                                          </p:stCondLst>
                                        </p:cTn>
                                        <p:tgtEl>
                                          <p:spTgt spid="47"/>
                                        </p:tgtEl>
                                      </p:cBhvr>
                                    </p:animEffect>
                                    <p:animEffect transition="in" filter="fade">
                                      <p:cBhvr additive="base" accumulate="none">
                                        <p:cTn id="336" dur="324" fill="hold">
                                          <p:stCondLst>
                                            <p:cond delay="0"/>
                                          </p:stCondLst>
                                        </p:cTn>
                                        <p:tgtEl>
                                          <p:spTgt spid="47"/>
                                        </p:tgtEl>
                                      </p:cBhvr>
                                    </p:animEffect>
                                    <p:set>
                                      <p:cBhvr additive="base" accumulate="none">
                                        <p:cTn id="337" dur="1" fill="hold">
                                          <p:stCondLst>
                                            <p:cond delay="2594"/>
                                          </p:stCondLst>
                                        </p:cTn>
                                        <p:tgtEl>
                                          <p:spTgt spid="47"/>
                                        </p:tgtEl>
                                        <p:attrNameLst>
                                          <p:attrName>style.visibility</p:attrName>
                                        </p:attrNameLst>
                                      </p:cBhvr>
                                      <p:to>
                                        <p:strVal val="hidden"/>
                                      </p:to>
                                    </p:set>
                                    <p:set>
                                      <p:cBhvr additive="base" accumulate="none">
                                        <p:cTn id="338" dur="2984" fill="hold">
                                          <p:stCondLst>
                                            <p:cond delay="0"/>
                                          </p:stCondLst>
                                        </p:cTn>
                                        <p:tgtEl>
                                          <p:spTgt spid="47"/>
                                        </p:tgtEl>
                                        <p:attrNameLst>
                                          <p:attrName/>
                                        </p:attrNameLst>
                                      </p:cBhvr>
                                      <p:to>
                                        <p:strVal val=""/>
                                      </p:to>
                                    </p:set>
                                  </p:childTnLst>
                                </p:cTn>
                              </p:par>
                              <p:par>
                                <p:cTn id="339" presetID="0" presetClass="path" presetSubtype="0" repeatCount="indefinite" fill="hold" grpId="1" nodeType="withEffect">
                                  <p:stCondLst>
                                    <p:cond delay="0"/>
                                  </p:stCondLst>
                                  <p:childTnLst>
                                    <p:animMotion origin="layout" path="M -0.00013 -0.00023 C 0.09909 -0.0574 0.07318 0.02848 0.16263 -0.03727 " pathEditMode="relative" rAng="0" ptsTypes="AA">
                                      <p:cBhvr>
                                        <p:cTn id="340" dur="2415" fill="hold"/>
                                        <p:tgtEl>
                                          <p:spTgt spid="47"/>
                                        </p:tgtEl>
                                        <p:attrNameLst>
                                          <p:attrName>ppt_x</p:attrName>
                                          <p:attrName>ppt_y</p:attrName>
                                        </p:attrNameLst>
                                      </p:cBhvr>
                                      <p:rCtr x="8138" y="-1852"/>
                                    </p:animMotion>
                                  </p:childTnLst>
                                </p:cTn>
                              </p:par>
                              <p:par>
                                <p:cTn id="341" presetID="10" presetClass="entr" presetSubtype="0" repeatCount="indefinite" fill="hold" grpId="0" nodeType="withEffect">
                                  <p:stCondLst>
                                    <p:cond delay="0"/>
                                  </p:stCondLst>
                                  <p:childTnLst>
                                    <p:set>
                                      <p:cBhvr>
                                        <p:cTn id="342" dur="1" fill="hold">
                                          <p:stCondLst>
                                            <p:cond delay="0"/>
                                          </p:stCondLst>
                                        </p:cTn>
                                        <p:tgtEl>
                                          <p:spTgt spid="48"/>
                                        </p:tgtEl>
                                        <p:attrNameLst>
                                          <p:attrName>style.visibility</p:attrName>
                                        </p:attrNameLst>
                                      </p:cBhvr>
                                      <p:to>
                                        <p:strVal val="visible"/>
                                      </p:to>
                                    </p:set>
                                    <p:animEffect transition="out" filter="fade">
                                      <p:cBhvr additive="base" accumulate="none">
                                        <p:cTn id="343" dur="289" fill="hold">
                                          <p:stCondLst>
                                            <p:cond delay="2024"/>
                                          </p:stCondLst>
                                        </p:cTn>
                                        <p:tgtEl>
                                          <p:spTgt spid="48"/>
                                        </p:tgtEl>
                                      </p:cBhvr>
                                    </p:animEffect>
                                    <p:animEffect transition="in" filter="fade">
                                      <p:cBhvr additive="base" accumulate="none">
                                        <p:cTn id="344" dur="289" fill="hold">
                                          <p:stCondLst>
                                            <p:cond delay="0"/>
                                          </p:stCondLst>
                                        </p:cTn>
                                        <p:tgtEl>
                                          <p:spTgt spid="48"/>
                                        </p:tgtEl>
                                      </p:cBhvr>
                                    </p:animEffect>
                                    <p:set>
                                      <p:cBhvr additive="base" accumulate="none">
                                        <p:cTn id="345" dur="1" fill="hold">
                                          <p:stCondLst>
                                            <p:cond delay="2311"/>
                                          </p:stCondLst>
                                        </p:cTn>
                                        <p:tgtEl>
                                          <p:spTgt spid="48"/>
                                        </p:tgtEl>
                                        <p:attrNameLst>
                                          <p:attrName>style.visibility</p:attrName>
                                        </p:attrNameLst>
                                      </p:cBhvr>
                                      <p:to>
                                        <p:strVal val="hidden"/>
                                      </p:to>
                                    </p:set>
                                    <p:set>
                                      <p:cBhvr additive="base" accumulate="none">
                                        <p:cTn id="346" dur="2659" fill="hold">
                                          <p:stCondLst>
                                            <p:cond delay="0"/>
                                          </p:stCondLst>
                                        </p:cTn>
                                        <p:tgtEl>
                                          <p:spTgt spid="48"/>
                                        </p:tgtEl>
                                        <p:attrNameLst>
                                          <p:attrName/>
                                        </p:attrNameLst>
                                      </p:cBhvr>
                                      <p:to>
                                        <p:strVal val=""/>
                                      </p:to>
                                    </p:set>
                                  </p:childTnLst>
                                </p:cTn>
                              </p:par>
                              <p:par>
                                <p:cTn id="347" presetID="0" presetClass="path" presetSubtype="0" repeatCount="indefinite" fill="hold" grpId="1" nodeType="withEffect">
                                  <p:stCondLst>
                                    <p:cond delay="0"/>
                                  </p:stCondLst>
                                  <p:childTnLst>
                                    <p:animMotion origin="layout" path="M 5E-6 2.96296E-6 C -0.04024 -0.14422 0.01732 -0.1956 -0.00299 -0.34422 " pathEditMode="relative" rAng="0" ptsTypes="AA">
                                      <p:cBhvr>
                                        <p:cTn id="348" dur="2191" fill="hold"/>
                                        <p:tgtEl>
                                          <p:spTgt spid="48"/>
                                        </p:tgtEl>
                                        <p:attrNameLst>
                                          <p:attrName>ppt_x</p:attrName>
                                          <p:attrName>ppt_y</p:attrName>
                                        </p:attrNameLst>
                                      </p:cBhvr>
                                      <p:rCtr x="-664" y="-17222"/>
                                    </p:animMotion>
                                  </p:childTnLst>
                                </p:cTn>
                              </p:par>
                              <p:par>
                                <p:cTn id="349" presetID="10" presetClass="entr" presetSubtype="0" repeatCount="indefinite" fill="hold" grpId="0" nodeType="withEffect">
                                  <p:stCondLst>
                                    <p:cond delay="0"/>
                                  </p:stCondLst>
                                  <p:childTnLst>
                                    <p:set>
                                      <p:cBhvr>
                                        <p:cTn id="350" dur="1" fill="hold">
                                          <p:stCondLst>
                                            <p:cond delay="0"/>
                                          </p:stCondLst>
                                        </p:cTn>
                                        <p:tgtEl>
                                          <p:spTgt spid="49"/>
                                        </p:tgtEl>
                                        <p:attrNameLst>
                                          <p:attrName>style.visibility</p:attrName>
                                        </p:attrNameLst>
                                      </p:cBhvr>
                                      <p:to>
                                        <p:strVal val="visible"/>
                                      </p:to>
                                    </p:set>
                                    <p:animEffect transition="out" filter="fade">
                                      <p:cBhvr additive="base" accumulate="none">
                                        <p:cTn id="351" dur="346" fill="hold">
                                          <p:stCondLst>
                                            <p:cond delay="2419"/>
                                          </p:stCondLst>
                                        </p:cTn>
                                        <p:tgtEl>
                                          <p:spTgt spid="49"/>
                                        </p:tgtEl>
                                      </p:cBhvr>
                                    </p:animEffect>
                                    <p:animEffect transition="in" filter="fade">
                                      <p:cBhvr additive="base" accumulate="none">
                                        <p:cTn id="352" dur="346" fill="hold">
                                          <p:stCondLst>
                                            <p:cond delay="0"/>
                                          </p:stCondLst>
                                        </p:cTn>
                                        <p:tgtEl>
                                          <p:spTgt spid="49"/>
                                        </p:tgtEl>
                                      </p:cBhvr>
                                    </p:animEffect>
                                    <p:set>
                                      <p:cBhvr additive="base" accumulate="none">
                                        <p:cTn id="353" dur="1" fill="hold">
                                          <p:stCondLst>
                                            <p:cond delay="2763"/>
                                          </p:stCondLst>
                                        </p:cTn>
                                        <p:tgtEl>
                                          <p:spTgt spid="49"/>
                                        </p:tgtEl>
                                        <p:attrNameLst>
                                          <p:attrName>style.visibility</p:attrName>
                                        </p:attrNameLst>
                                      </p:cBhvr>
                                      <p:to>
                                        <p:strVal val="hidden"/>
                                      </p:to>
                                    </p:set>
                                    <p:set>
                                      <p:cBhvr additive="base" accumulate="none">
                                        <p:cTn id="354" dur="3180" fill="hold">
                                          <p:stCondLst>
                                            <p:cond delay="0"/>
                                          </p:stCondLst>
                                        </p:cTn>
                                        <p:tgtEl>
                                          <p:spTgt spid="49"/>
                                        </p:tgtEl>
                                        <p:attrNameLst>
                                          <p:attrName/>
                                        </p:attrNameLst>
                                      </p:cBhvr>
                                      <p:to>
                                        <p:strVal val=""/>
                                      </p:to>
                                    </p:set>
                                  </p:childTnLst>
                                </p:cTn>
                              </p:par>
                              <p:par>
                                <p:cTn id="355" presetID="0" presetClass="path" presetSubtype="0" repeatCount="indefinite" fill="hold" grpId="1" nodeType="withEffect">
                                  <p:stCondLst>
                                    <p:cond delay="0"/>
                                  </p:stCondLst>
                                  <p:childTnLst>
                                    <p:animMotion origin="layout" path="M 1.25E-6 -2.59259E-6 C 0.00377 -0.22477 0.15404 -0.14305 0.13372 -0.2912 " pathEditMode="relative" rAng="0" ptsTypes="AA">
                                      <p:cBhvr>
                                        <p:cTn id="356" dur="2340" fill="hold"/>
                                        <p:tgtEl>
                                          <p:spTgt spid="49"/>
                                        </p:tgtEl>
                                        <p:attrNameLst>
                                          <p:attrName>ppt_x</p:attrName>
                                          <p:attrName>ppt_y</p:attrName>
                                        </p:attrNameLst>
                                      </p:cBhvr>
                                      <p:rCtr x="6771" y="-14560"/>
                                    </p:animMotion>
                                  </p:childTnLst>
                                </p:cTn>
                              </p:par>
                              <p:par>
                                <p:cTn id="357" presetID="10" presetClass="entr" presetSubtype="0" repeatCount="indefinite" fill="hold" grpId="0" nodeType="withEffect">
                                  <p:stCondLst>
                                    <p:cond delay="0"/>
                                  </p:stCondLst>
                                  <p:childTnLst>
                                    <p:set>
                                      <p:cBhvr>
                                        <p:cTn id="358" dur="1" fill="hold">
                                          <p:stCondLst>
                                            <p:cond delay="0"/>
                                          </p:stCondLst>
                                        </p:cTn>
                                        <p:tgtEl>
                                          <p:spTgt spid="42"/>
                                        </p:tgtEl>
                                        <p:attrNameLst>
                                          <p:attrName>style.visibility</p:attrName>
                                        </p:attrNameLst>
                                      </p:cBhvr>
                                      <p:to>
                                        <p:strVal val="visible"/>
                                      </p:to>
                                    </p:set>
                                    <p:animEffect transition="out" filter="fade">
                                      <p:cBhvr additive="base" accumulate="none">
                                        <p:cTn id="359" dur="277" fill="hold">
                                          <p:stCondLst>
                                            <p:cond delay="1937"/>
                                          </p:stCondLst>
                                        </p:cTn>
                                        <p:tgtEl>
                                          <p:spTgt spid="42"/>
                                        </p:tgtEl>
                                      </p:cBhvr>
                                    </p:animEffect>
                                    <p:animEffect transition="in" filter="fade">
                                      <p:cBhvr additive="base" accumulate="none">
                                        <p:cTn id="360" dur="277" fill="hold">
                                          <p:stCondLst>
                                            <p:cond delay="0"/>
                                          </p:stCondLst>
                                        </p:cTn>
                                        <p:tgtEl>
                                          <p:spTgt spid="42"/>
                                        </p:tgtEl>
                                      </p:cBhvr>
                                    </p:animEffect>
                                    <p:set>
                                      <p:cBhvr additive="base" accumulate="none">
                                        <p:cTn id="361" dur="1" fill="hold">
                                          <p:stCondLst>
                                            <p:cond delay="2213"/>
                                          </p:stCondLst>
                                        </p:cTn>
                                        <p:tgtEl>
                                          <p:spTgt spid="42"/>
                                        </p:tgtEl>
                                        <p:attrNameLst>
                                          <p:attrName>style.visibility</p:attrName>
                                        </p:attrNameLst>
                                      </p:cBhvr>
                                      <p:to>
                                        <p:strVal val="hidden"/>
                                      </p:to>
                                    </p:set>
                                    <p:set>
                                      <p:cBhvr additive="base" accumulate="none">
                                        <p:cTn id="362" dur="2546" fill="hold">
                                          <p:stCondLst>
                                            <p:cond delay="0"/>
                                          </p:stCondLst>
                                        </p:cTn>
                                        <p:tgtEl>
                                          <p:spTgt spid="42"/>
                                        </p:tgtEl>
                                        <p:attrNameLst>
                                          <p:attrName/>
                                        </p:attrNameLst>
                                      </p:cBhvr>
                                      <p:to>
                                        <p:strVal val=""/>
                                      </p:to>
                                    </p:set>
                                  </p:childTnLst>
                                </p:cTn>
                              </p:par>
                              <p:par>
                                <p:cTn id="363" presetID="0" presetClass="path" presetSubtype="0" repeatCount="indefinite" fill="hold" grpId="1" nodeType="withEffect">
                                  <p:stCondLst>
                                    <p:cond delay="0"/>
                                  </p:stCondLst>
                                  <p:childTnLst>
                                    <p:animMotion origin="layout" path="M -2.91667E-6 4.07407E-6 C 0.07604 -0.05301 0.06667 -0.19607 0.09636 -0.33519 " pathEditMode="relative" rAng="0" ptsTypes="AA">
                                      <p:cBhvr>
                                        <p:cTn id="364" dur="3347" fill="hold"/>
                                        <p:tgtEl>
                                          <p:spTgt spid="42"/>
                                        </p:tgtEl>
                                        <p:attrNameLst>
                                          <p:attrName>ppt_x</p:attrName>
                                          <p:attrName>ppt_y</p:attrName>
                                        </p:attrNameLst>
                                      </p:cBhvr>
                                      <p:rCtr x="4818" y="-16759"/>
                                    </p:animMotion>
                                  </p:childTnLst>
                                </p:cTn>
                              </p:par>
                              <p:par>
                                <p:cTn id="365" presetID="10" presetClass="entr" presetSubtype="0" repeatCount="indefinite" fill="hold" grpId="0" nodeType="withEffect">
                                  <p:stCondLst>
                                    <p:cond delay="0"/>
                                  </p:stCondLst>
                                  <p:childTnLst>
                                    <p:set>
                                      <p:cBhvr>
                                        <p:cTn id="366" dur="1" fill="hold">
                                          <p:stCondLst>
                                            <p:cond delay="0"/>
                                          </p:stCondLst>
                                        </p:cTn>
                                        <p:tgtEl>
                                          <p:spTgt spid="50"/>
                                        </p:tgtEl>
                                        <p:attrNameLst>
                                          <p:attrName>style.visibility</p:attrName>
                                        </p:attrNameLst>
                                      </p:cBhvr>
                                      <p:to>
                                        <p:strVal val="visible"/>
                                      </p:to>
                                    </p:set>
                                    <p:animEffect transition="out" filter="fade">
                                      <p:cBhvr additive="base" accumulate="none">
                                        <p:cTn id="367" dur="273" fill="hold">
                                          <p:stCondLst>
                                            <p:cond delay="1912"/>
                                          </p:stCondLst>
                                        </p:cTn>
                                        <p:tgtEl>
                                          <p:spTgt spid="50"/>
                                        </p:tgtEl>
                                      </p:cBhvr>
                                    </p:animEffect>
                                    <p:animEffect transition="in" filter="fade">
                                      <p:cBhvr additive="base" accumulate="none">
                                        <p:cTn id="368" dur="273" fill="hold">
                                          <p:stCondLst>
                                            <p:cond delay="0"/>
                                          </p:stCondLst>
                                        </p:cTn>
                                        <p:tgtEl>
                                          <p:spTgt spid="50"/>
                                        </p:tgtEl>
                                      </p:cBhvr>
                                    </p:animEffect>
                                    <p:set>
                                      <p:cBhvr additive="base" accumulate="none">
                                        <p:cTn id="369" dur="1" fill="hold">
                                          <p:stCondLst>
                                            <p:cond delay="2184"/>
                                          </p:stCondLst>
                                        </p:cTn>
                                        <p:tgtEl>
                                          <p:spTgt spid="50"/>
                                        </p:tgtEl>
                                        <p:attrNameLst>
                                          <p:attrName>style.visibility</p:attrName>
                                        </p:attrNameLst>
                                      </p:cBhvr>
                                      <p:to>
                                        <p:strVal val="hidden"/>
                                      </p:to>
                                    </p:set>
                                    <p:set>
                                      <p:cBhvr additive="base" accumulate="none">
                                        <p:cTn id="370" dur="2513" fill="hold">
                                          <p:stCondLst>
                                            <p:cond delay="0"/>
                                          </p:stCondLst>
                                        </p:cTn>
                                        <p:tgtEl>
                                          <p:spTgt spid="50"/>
                                        </p:tgtEl>
                                        <p:attrNameLst>
                                          <p:attrName/>
                                        </p:attrNameLst>
                                      </p:cBhvr>
                                      <p:to>
                                        <p:strVal val=""/>
                                      </p:to>
                                    </p:set>
                                  </p:childTnLst>
                                </p:cTn>
                              </p:par>
                              <p:par>
                                <p:cTn id="371" presetID="0" presetClass="path" presetSubtype="0" repeatCount="indefinite" fill="hold" grpId="1" nodeType="withEffect">
                                  <p:stCondLst>
                                    <p:cond delay="0"/>
                                  </p:stCondLst>
                                  <p:childTnLst>
                                    <p:animMotion origin="layout" path="M 3.33333E-6 -3.7037E-7 C 0.06432 -0.17315 0.07669 -0.06574 0.13086 -0.23171 " pathEditMode="relative" rAng="0" ptsTypes="AA">
                                      <p:cBhvr>
                                        <p:cTn id="372" dur="2180" fill="hold"/>
                                        <p:tgtEl>
                                          <p:spTgt spid="50"/>
                                        </p:tgtEl>
                                        <p:attrNameLst>
                                          <p:attrName>ppt_x</p:attrName>
                                          <p:attrName>ppt_y</p:attrName>
                                        </p:attrNameLst>
                                      </p:cBhvr>
                                      <p:rCtr x="6536" y="-11597"/>
                                    </p:animMotion>
                                  </p:childTnLst>
                                </p:cTn>
                              </p:par>
                              <p:par>
                                <p:cTn id="373" presetID="10" presetClass="entr" presetSubtype="0" repeatCount="indefinite" fill="hold" grpId="0" nodeType="withEffect">
                                  <p:stCondLst>
                                    <p:cond delay="0"/>
                                  </p:stCondLst>
                                  <p:childTnLst>
                                    <p:set>
                                      <p:cBhvr>
                                        <p:cTn id="374" dur="1" fill="hold">
                                          <p:stCondLst>
                                            <p:cond delay="0"/>
                                          </p:stCondLst>
                                        </p:cTn>
                                        <p:tgtEl>
                                          <p:spTgt spid="51"/>
                                        </p:tgtEl>
                                        <p:attrNameLst>
                                          <p:attrName>style.visibility</p:attrName>
                                        </p:attrNameLst>
                                      </p:cBhvr>
                                      <p:to>
                                        <p:strVal val="visible"/>
                                      </p:to>
                                    </p:set>
                                    <p:animEffect transition="out" filter="fade">
                                      <p:cBhvr additive="base" accumulate="none">
                                        <p:cTn id="375" dur="224" fill="hold">
                                          <p:stCondLst>
                                            <p:cond delay="1569"/>
                                          </p:stCondLst>
                                        </p:cTn>
                                        <p:tgtEl>
                                          <p:spTgt spid="51"/>
                                        </p:tgtEl>
                                      </p:cBhvr>
                                    </p:animEffect>
                                    <p:animEffect transition="in" filter="fade">
                                      <p:cBhvr additive="base" accumulate="none">
                                        <p:cTn id="376" dur="224" fill="hold">
                                          <p:stCondLst>
                                            <p:cond delay="0"/>
                                          </p:stCondLst>
                                        </p:cTn>
                                        <p:tgtEl>
                                          <p:spTgt spid="51"/>
                                        </p:tgtEl>
                                      </p:cBhvr>
                                    </p:animEffect>
                                    <p:set>
                                      <p:cBhvr additive="base" accumulate="none">
                                        <p:cTn id="377" dur="1" fill="hold">
                                          <p:stCondLst>
                                            <p:cond delay="1792"/>
                                          </p:stCondLst>
                                        </p:cTn>
                                        <p:tgtEl>
                                          <p:spTgt spid="51"/>
                                        </p:tgtEl>
                                        <p:attrNameLst>
                                          <p:attrName>style.visibility</p:attrName>
                                        </p:attrNameLst>
                                      </p:cBhvr>
                                      <p:to>
                                        <p:strVal val="hidden"/>
                                      </p:to>
                                    </p:set>
                                    <p:set>
                                      <p:cBhvr additive="base" accumulate="none">
                                        <p:cTn id="378" dur="2062" fill="hold">
                                          <p:stCondLst>
                                            <p:cond delay="0"/>
                                          </p:stCondLst>
                                        </p:cTn>
                                        <p:tgtEl>
                                          <p:spTgt spid="51"/>
                                        </p:tgtEl>
                                        <p:attrNameLst>
                                          <p:attrName/>
                                        </p:attrNameLst>
                                      </p:cBhvr>
                                      <p:to>
                                        <p:strVal val=""/>
                                      </p:to>
                                    </p:set>
                                  </p:childTnLst>
                                </p:cTn>
                              </p:par>
                              <p:par>
                                <p:cTn id="379" presetID="0" presetClass="path" presetSubtype="0" repeatCount="indefinite" fill="hold" grpId="1" nodeType="withEffect">
                                  <p:stCondLst>
                                    <p:cond delay="0"/>
                                  </p:stCondLst>
                                  <p:childTnLst>
                                    <p:animMotion origin="layout" path="M 3.33333E-6 -2.96296E-6 C -0.01472 -0.12338 -0.08021 -0.21551 -0.01003 -0.36713 " pathEditMode="relative" rAng="0" ptsTypes="AA">
                                      <p:cBhvr>
                                        <p:cTn id="380" dur="2645" fill="hold"/>
                                        <p:tgtEl>
                                          <p:spTgt spid="51"/>
                                        </p:tgtEl>
                                        <p:attrNameLst>
                                          <p:attrName>ppt_x</p:attrName>
                                          <p:attrName>ppt_y</p:attrName>
                                        </p:attrNameLst>
                                      </p:cBhvr>
                                      <p:rCtr x="-2096" y="-18356"/>
                                    </p:animMotion>
                                  </p:childTnLst>
                                </p:cTn>
                              </p:par>
                              <p:par>
                                <p:cTn id="381" presetID="10" presetClass="entr" presetSubtype="0" repeatCount="indefinite" fill="hold" grpId="0" nodeType="withEffect">
                                  <p:stCondLst>
                                    <p:cond delay="0"/>
                                  </p:stCondLst>
                                  <p:childTnLst>
                                    <p:set>
                                      <p:cBhvr>
                                        <p:cTn id="382" dur="1" fill="hold">
                                          <p:stCondLst>
                                            <p:cond delay="0"/>
                                          </p:stCondLst>
                                        </p:cTn>
                                        <p:tgtEl>
                                          <p:spTgt spid="52"/>
                                        </p:tgtEl>
                                        <p:attrNameLst>
                                          <p:attrName>style.visibility</p:attrName>
                                        </p:attrNameLst>
                                      </p:cBhvr>
                                      <p:to>
                                        <p:strVal val="visible"/>
                                      </p:to>
                                    </p:set>
                                    <p:animEffect transition="out" filter="fade">
                                      <p:cBhvr additive="base" accumulate="none">
                                        <p:cTn id="383" dur="389" fill="hold">
                                          <p:stCondLst>
                                            <p:cond delay="2724"/>
                                          </p:stCondLst>
                                        </p:cTn>
                                        <p:tgtEl>
                                          <p:spTgt spid="52"/>
                                        </p:tgtEl>
                                      </p:cBhvr>
                                    </p:animEffect>
                                    <p:animEffect transition="in" filter="fade">
                                      <p:cBhvr additive="base" accumulate="none">
                                        <p:cTn id="384" dur="389" fill="hold">
                                          <p:stCondLst>
                                            <p:cond delay="0"/>
                                          </p:stCondLst>
                                        </p:cTn>
                                        <p:tgtEl>
                                          <p:spTgt spid="52"/>
                                        </p:tgtEl>
                                      </p:cBhvr>
                                    </p:animEffect>
                                    <p:set>
                                      <p:cBhvr additive="base" accumulate="none">
                                        <p:cTn id="385" dur="1" fill="hold">
                                          <p:stCondLst>
                                            <p:cond delay="3112"/>
                                          </p:stCondLst>
                                        </p:cTn>
                                        <p:tgtEl>
                                          <p:spTgt spid="52"/>
                                        </p:tgtEl>
                                        <p:attrNameLst>
                                          <p:attrName>style.visibility</p:attrName>
                                        </p:attrNameLst>
                                      </p:cBhvr>
                                      <p:to>
                                        <p:strVal val="hidden"/>
                                      </p:to>
                                    </p:set>
                                    <p:set>
                                      <p:cBhvr additive="base" accumulate="none">
                                        <p:cTn id="386" dur="3580" fill="hold">
                                          <p:stCondLst>
                                            <p:cond delay="0"/>
                                          </p:stCondLst>
                                        </p:cTn>
                                        <p:tgtEl>
                                          <p:spTgt spid="52"/>
                                        </p:tgtEl>
                                        <p:attrNameLst>
                                          <p:attrName/>
                                        </p:attrNameLst>
                                      </p:cBhvr>
                                      <p:to>
                                        <p:strVal val=""/>
                                      </p:to>
                                    </p:set>
                                  </p:childTnLst>
                                </p:cTn>
                              </p:par>
                              <p:par>
                                <p:cTn id="387" presetID="0" presetClass="path" presetSubtype="0" repeatCount="indefinite" fill="hold" grpId="1" nodeType="withEffect">
                                  <p:stCondLst>
                                    <p:cond delay="0"/>
                                  </p:stCondLst>
                                  <p:childTnLst>
                                    <p:animMotion origin="layout" path="M 8.33333E-7 3.7037E-6 C 0.00286 -0.24885 0.12018 -0.15834 0.10443 -0.32223 " pathEditMode="relative" rAng="0" ptsTypes="AA">
                                      <p:cBhvr>
                                        <p:cTn id="388" dur="2595" fill="hold"/>
                                        <p:tgtEl>
                                          <p:spTgt spid="52"/>
                                        </p:tgtEl>
                                        <p:attrNameLst>
                                          <p:attrName>ppt_x</p:attrName>
                                          <p:attrName>ppt_y</p:attrName>
                                        </p:attrNameLst>
                                      </p:cBhvr>
                                      <p:rCtr x="5286" y="-16111"/>
                                    </p:animMotion>
                                  </p:childTnLst>
                                </p:cTn>
                              </p:par>
                              <p:par>
                                <p:cTn id="389" presetID="10" presetClass="entr" presetSubtype="0" repeatCount="indefinite" fill="hold" grpId="0" nodeType="withEffect">
                                  <p:stCondLst>
                                    <p:cond delay="0"/>
                                  </p:stCondLst>
                                  <p:childTnLst>
                                    <p:set>
                                      <p:cBhvr>
                                        <p:cTn id="390" dur="1" fill="hold">
                                          <p:stCondLst>
                                            <p:cond delay="0"/>
                                          </p:stCondLst>
                                        </p:cTn>
                                        <p:tgtEl>
                                          <p:spTgt spid="53"/>
                                        </p:tgtEl>
                                        <p:attrNameLst>
                                          <p:attrName>style.visibility</p:attrName>
                                        </p:attrNameLst>
                                      </p:cBhvr>
                                      <p:to>
                                        <p:strVal val="visible"/>
                                      </p:to>
                                    </p:set>
                                    <p:animEffect transition="out" filter="fade">
                                      <p:cBhvr additive="base" accumulate="none">
                                        <p:cTn id="391" dur="269" fill="hold">
                                          <p:stCondLst>
                                            <p:cond delay="1880"/>
                                          </p:stCondLst>
                                        </p:cTn>
                                        <p:tgtEl>
                                          <p:spTgt spid="53"/>
                                        </p:tgtEl>
                                      </p:cBhvr>
                                    </p:animEffect>
                                    <p:animEffect transition="in" filter="fade">
                                      <p:cBhvr additive="base" accumulate="none">
                                        <p:cTn id="392" dur="269" fill="hold">
                                          <p:stCondLst>
                                            <p:cond delay="0"/>
                                          </p:stCondLst>
                                        </p:cTn>
                                        <p:tgtEl>
                                          <p:spTgt spid="53"/>
                                        </p:tgtEl>
                                      </p:cBhvr>
                                    </p:animEffect>
                                    <p:set>
                                      <p:cBhvr additive="base" accumulate="none">
                                        <p:cTn id="393" dur="1" fill="hold">
                                          <p:stCondLst>
                                            <p:cond delay="2147"/>
                                          </p:stCondLst>
                                        </p:cTn>
                                        <p:tgtEl>
                                          <p:spTgt spid="53"/>
                                        </p:tgtEl>
                                        <p:attrNameLst>
                                          <p:attrName>style.visibility</p:attrName>
                                        </p:attrNameLst>
                                      </p:cBhvr>
                                      <p:to>
                                        <p:strVal val="hidden"/>
                                      </p:to>
                                    </p:set>
                                    <p:set>
                                      <p:cBhvr additive="base" accumulate="none">
                                        <p:cTn id="394" dur="2471" fill="hold">
                                          <p:stCondLst>
                                            <p:cond delay="0"/>
                                          </p:stCondLst>
                                        </p:cTn>
                                        <p:tgtEl>
                                          <p:spTgt spid="53"/>
                                        </p:tgtEl>
                                        <p:attrNameLst>
                                          <p:attrName/>
                                        </p:attrNameLst>
                                      </p:cBhvr>
                                      <p:to>
                                        <p:strVal val=""/>
                                      </p:to>
                                    </p:set>
                                  </p:childTnLst>
                                </p:cTn>
                              </p:par>
                              <p:par>
                                <p:cTn id="395" presetID="0" presetClass="path" presetSubtype="0" repeatCount="indefinite" fill="hold" grpId="1" nodeType="withEffect">
                                  <p:stCondLst>
                                    <p:cond delay="0"/>
                                  </p:stCondLst>
                                  <p:childTnLst>
                                    <p:animMotion origin="layout" path="M 1.66667E-6 -1.48148E-6 C -0.04479 -0.16551 -0.08151 -0.08634 -0.12149 -0.25023 " pathEditMode="relative" rAng="0" ptsTypes="AA">
                                      <p:cBhvr>
                                        <p:cTn id="396" dur="2961" fill="hold"/>
                                        <p:tgtEl>
                                          <p:spTgt spid="53"/>
                                        </p:tgtEl>
                                        <p:attrNameLst>
                                          <p:attrName>ppt_x</p:attrName>
                                          <p:attrName>ppt_y</p:attrName>
                                        </p:attrNameLst>
                                      </p:cBhvr>
                                      <p:rCtr x="-6081" y="-12523"/>
                                    </p:animMotion>
                                  </p:childTnLst>
                                </p:cTn>
                              </p:par>
                              <p:par>
                                <p:cTn id="397" presetID="10" presetClass="entr" presetSubtype="0" repeatCount="indefinite" fill="hold" grpId="0" nodeType="withEffect">
                                  <p:stCondLst>
                                    <p:cond delay="0"/>
                                  </p:stCondLst>
                                  <p:childTnLst>
                                    <p:set>
                                      <p:cBhvr>
                                        <p:cTn id="398" dur="1" fill="hold">
                                          <p:stCondLst>
                                            <p:cond delay="0"/>
                                          </p:stCondLst>
                                        </p:cTn>
                                        <p:tgtEl>
                                          <p:spTgt spid="54"/>
                                        </p:tgtEl>
                                        <p:attrNameLst>
                                          <p:attrName>style.visibility</p:attrName>
                                        </p:attrNameLst>
                                      </p:cBhvr>
                                      <p:to>
                                        <p:strVal val="visible"/>
                                      </p:to>
                                    </p:set>
                                    <p:animEffect transition="out" filter="fade">
                                      <p:cBhvr additive="base" accumulate="none">
                                        <p:cTn id="399" dur="227" fill="hold">
                                          <p:stCondLst>
                                            <p:cond delay="1590"/>
                                          </p:stCondLst>
                                        </p:cTn>
                                        <p:tgtEl>
                                          <p:spTgt spid="54"/>
                                        </p:tgtEl>
                                      </p:cBhvr>
                                    </p:animEffect>
                                    <p:animEffect transition="in" filter="fade">
                                      <p:cBhvr additive="base" accumulate="none">
                                        <p:cTn id="400" dur="227" fill="hold">
                                          <p:stCondLst>
                                            <p:cond delay="0"/>
                                          </p:stCondLst>
                                        </p:cTn>
                                        <p:tgtEl>
                                          <p:spTgt spid="54"/>
                                        </p:tgtEl>
                                      </p:cBhvr>
                                    </p:animEffect>
                                    <p:set>
                                      <p:cBhvr additive="base" accumulate="none">
                                        <p:cTn id="401" dur="1" fill="hold">
                                          <p:stCondLst>
                                            <p:cond delay="1816"/>
                                          </p:stCondLst>
                                        </p:cTn>
                                        <p:tgtEl>
                                          <p:spTgt spid="54"/>
                                        </p:tgtEl>
                                        <p:attrNameLst>
                                          <p:attrName>style.visibility</p:attrName>
                                        </p:attrNameLst>
                                      </p:cBhvr>
                                      <p:to>
                                        <p:strVal val="hidden"/>
                                      </p:to>
                                    </p:set>
                                    <p:set>
                                      <p:cBhvr additive="base" accumulate="none">
                                        <p:cTn id="402" dur="2090" fill="hold">
                                          <p:stCondLst>
                                            <p:cond delay="0"/>
                                          </p:stCondLst>
                                        </p:cTn>
                                        <p:tgtEl>
                                          <p:spTgt spid="54"/>
                                        </p:tgtEl>
                                        <p:attrNameLst>
                                          <p:attrName/>
                                        </p:attrNameLst>
                                      </p:cBhvr>
                                      <p:to>
                                        <p:strVal val=""/>
                                      </p:to>
                                    </p:set>
                                  </p:childTnLst>
                                </p:cTn>
                              </p:par>
                              <p:par>
                                <p:cTn id="403" presetID="0" presetClass="path" presetSubtype="0" repeatCount="indefinite" fill="hold" grpId="1" nodeType="withEffect">
                                  <p:stCondLst>
                                    <p:cond delay="0"/>
                                  </p:stCondLst>
                                  <p:childTnLst>
                                    <p:animMotion origin="layout" path="M -0.00013 -2.96296E-6 C 0.10482 -0.20694 0.17995 -0.01921 0.24831 -0.2419 " pathEditMode="relative" rAng="0" ptsTypes="AA">
                                      <p:cBhvr>
                                        <p:cTn id="404" dur="2965" fill="hold"/>
                                        <p:tgtEl>
                                          <p:spTgt spid="54"/>
                                        </p:tgtEl>
                                        <p:attrNameLst>
                                          <p:attrName>ppt_x</p:attrName>
                                          <p:attrName>ppt_y</p:attrName>
                                        </p:attrNameLst>
                                      </p:cBhvr>
                                      <p:rCtr x="12422" y="-12106"/>
                                    </p:animMotion>
                                  </p:childTnLst>
                                </p:cTn>
                              </p:par>
                              <p:par>
                                <p:cTn id="405" presetID="10" presetClass="entr" presetSubtype="0" repeatCount="indefinite" fill="hold" grpId="0" nodeType="withEffect">
                                  <p:stCondLst>
                                    <p:cond delay="0"/>
                                  </p:stCondLst>
                                  <p:childTnLst>
                                    <p:set>
                                      <p:cBhvr>
                                        <p:cTn id="406" dur="1" fill="hold">
                                          <p:stCondLst>
                                            <p:cond delay="0"/>
                                          </p:stCondLst>
                                        </p:cTn>
                                        <p:tgtEl>
                                          <p:spTgt spid="55"/>
                                        </p:tgtEl>
                                        <p:attrNameLst>
                                          <p:attrName>style.visibility</p:attrName>
                                        </p:attrNameLst>
                                      </p:cBhvr>
                                      <p:to>
                                        <p:strVal val="visible"/>
                                      </p:to>
                                    </p:set>
                                    <p:animEffect transition="out" filter="fade">
                                      <p:cBhvr additive="base" accumulate="none">
                                        <p:cTn id="407" dur="345" fill="hold">
                                          <p:stCondLst>
                                            <p:cond delay="2417"/>
                                          </p:stCondLst>
                                        </p:cTn>
                                        <p:tgtEl>
                                          <p:spTgt spid="55"/>
                                        </p:tgtEl>
                                      </p:cBhvr>
                                    </p:animEffect>
                                    <p:animEffect transition="in" filter="fade">
                                      <p:cBhvr additive="base" accumulate="none">
                                        <p:cTn id="408" dur="345" fill="hold">
                                          <p:stCondLst>
                                            <p:cond delay="0"/>
                                          </p:stCondLst>
                                        </p:cTn>
                                        <p:tgtEl>
                                          <p:spTgt spid="55"/>
                                        </p:tgtEl>
                                      </p:cBhvr>
                                    </p:animEffect>
                                    <p:set>
                                      <p:cBhvr additive="base" accumulate="none">
                                        <p:cTn id="409" dur="1" fill="hold">
                                          <p:stCondLst>
                                            <p:cond delay="2761"/>
                                          </p:stCondLst>
                                        </p:cTn>
                                        <p:tgtEl>
                                          <p:spTgt spid="55"/>
                                        </p:tgtEl>
                                        <p:attrNameLst>
                                          <p:attrName>style.visibility</p:attrName>
                                        </p:attrNameLst>
                                      </p:cBhvr>
                                      <p:to>
                                        <p:strVal val="hidden"/>
                                      </p:to>
                                    </p:set>
                                    <p:set>
                                      <p:cBhvr additive="base" accumulate="none">
                                        <p:cTn id="410" dur="3177" fill="hold">
                                          <p:stCondLst>
                                            <p:cond delay="0"/>
                                          </p:stCondLst>
                                        </p:cTn>
                                        <p:tgtEl>
                                          <p:spTgt spid="55"/>
                                        </p:tgtEl>
                                        <p:attrNameLst>
                                          <p:attrName/>
                                        </p:attrNameLst>
                                      </p:cBhvr>
                                      <p:to>
                                        <p:strVal val=""/>
                                      </p:to>
                                    </p:set>
                                  </p:childTnLst>
                                </p:cTn>
                              </p:par>
                              <p:par>
                                <p:cTn id="411" presetID="0" presetClass="path" presetSubtype="0" repeatCount="indefinite" fill="hold" grpId="1" nodeType="withEffect">
                                  <p:stCondLst>
                                    <p:cond delay="0"/>
                                  </p:stCondLst>
                                  <p:childTnLst>
                                    <p:animMotion origin="layout" path="M -1.45833E-6 4.07407E-6 C 0.0332 -0.23612 0.0431 -0.23704 0.13763 -0.34769 " pathEditMode="relative" rAng="0" ptsTypes="AA">
                                      <p:cBhvr>
                                        <p:cTn id="412" dur="3510" fill="hold"/>
                                        <p:tgtEl>
                                          <p:spTgt spid="55"/>
                                        </p:tgtEl>
                                        <p:attrNameLst>
                                          <p:attrName>ppt_x</p:attrName>
                                          <p:attrName>ppt_y</p:attrName>
                                        </p:attrNameLst>
                                      </p:cBhvr>
                                      <p:rCtr x="6875" y="-17384"/>
                                    </p:animMotion>
                                  </p:childTnLst>
                                </p:cTn>
                              </p:par>
                              <p:par>
                                <p:cTn id="413" presetID="10" presetClass="entr" presetSubtype="0" repeatCount="indefinite" fill="hold" grpId="0" nodeType="withEffect">
                                  <p:stCondLst>
                                    <p:cond delay="0"/>
                                  </p:stCondLst>
                                  <p:childTnLst>
                                    <p:set>
                                      <p:cBhvr>
                                        <p:cTn id="414" dur="1" fill="hold">
                                          <p:stCondLst>
                                            <p:cond delay="0"/>
                                          </p:stCondLst>
                                        </p:cTn>
                                        <p:tgtEl>
                                          <p:spTgt spid="56"/>
                                        </p:tgtEl>
                                        <p:attrNameLst>
                                          <p:attrName>style.visibility</p:attrName>
                                        </p:attrNameLst>
                                      </p:cBhvr>
                                      <p:to>
                                        <p:strVal val="visible"/>
                                      </p:to>
                                    </p:set>
                                    <p:animEffect transition="out" filter="fade">
                                      <p:cBhvr additive="base" accumulate="none">
                                        <p:cTn id="415" dur="419" fill="hold">
                                          <p:stCondLst>
                                            <p:cond delay="2934"/>
                                          </p:stCondLst>
                                        </p:cTn>
                                        <p:tgtEl>
                                          <p:spTgt spid="56"/>
                                        </p:tgtEl>
                                      </p:cBhvr>
                                    </p:animEffect>
                                    <p:animEffect transition="in" filter="fade">
                                      <p:cBhvr additive="base" accumulate="none">
                                        <p:cTn id="416" dur="419" fill="hold">
                                          <p:stCondLst>
                                            <p:cond delay="0"/>
                                          </p:stCondLst>
                                        </p:cTn>
                                        <p:tgtEl>
                                          <p:spTgt spid="56"/>
                                        </p:tgtEl>
                                      </p:cBhvr>
                                    </p:animEffect>
                                    <p:set>
                                      <p:cBhvr additive="base" accumulate="none">
                                        <p:cTn id="417" dur="1" fill="hold">
                                          <p:stCondLst>
                                            <p:cond delay="3351"/>
                                          </p:stCondLst>
                                        </p:cTn>
                                        <p:tgtEl>
                                          <p:spTgt spid="56"/>
                                        </p:tgtEl>
                                        <p:attrNameLst>
                                          <p:attrName>style.visibility</p:attrName>
                                        </p:attrNameLst>
                                      </p:cBhvr>
                                      <p:to>
                                        <p:strVal val="hidden"/>
                                      </p:to>
                                    </p:set>
                                    <p:set>
                                      <p:cBhvr additive="base" accumulate="none">
                                        <p:cTn id="418" dur="3856" fill="hold">
                                          <p:stCondLst>
                                            <p:cond delay="0"/>
                                          </p:stCondLst>
                                        </p:cTn>
                                        <p:tgtEl>
                                          <p:spTgt spid="56"/>
                                        </p:tgtEl>
                                        <p:attrNameLst>
                                          <p:attrName/>
                                        </p:attrNameLst>
                                      </p:cBhvr>
                                      <p:to>
                                        <p:strVal val=""/>
                                      </p:to>
                                    </p:set>
                                  </p:childTnLst>
                                </p:cTn>
                              </p:par>
                              <p:par>
                                <p:cTn id="419" presetID="0" presetClass="path" presetSubtype="0" repeatCount="indefinite" fill="hold" grpId="1" nodeType="withEffect">
                                  <p:stCondLst>
                                    <p:cond delay="0"/>
                                  </p:stCondLst>
                                  <p:childTnLst>
                                    <p:animMotion origin="layout" path="M 4.79167E-6 -3.33333E-6 C 0.00143 -0.15486 -0.16407 -0.17777 -0.12566 -0.34953 " pathEditMode="relative" rAng="0" ptsTypes="AA">
                                      <p:cBhvr>
                                        <p:cTn id="420" dur="2662" fill="hold"/>
                                        <p:tgtEl>
                                          <p:spTgt spid="56"/>
                                        </p:tgtEl>
                                        <p:attrNameLst>
                                          <p:attrName>ppt_x</p:attrName>
                                          <p:attrName>ppt_y</p:attrName>
                                        </p:attrNameLst>
                                      </p:cBhvr>
                                      <p:rCtr x="-6576" y="-17477"/>
                                    </p:animMotion>
                                  </p:childTnLst>
                                </p:cTn>
                              </p:par>
                              <p:par>
                                <p:cTn id="421" presetID="10" presetClass="entr" presetSubtype="0" repeatCount="indefinite" fill="hold" grpId="0" nodeType="withEffect">
                                  <p:stCondLst>
                                    <p:cond delay="0"/>
                                  </p:stCondLst>
                                  <p:childTnLst>
                                    <p:set>
                                      <p:cBhvr>
                                        <p:cTn id="422" dur="1" fill="hold">
                                          <p:stCondLst>
                                            <p:cond delay="0"/>
                                          </p:stCondLst>
                                        </p:cTn>
                                        <p:tgtEl>
                                          <p:spTgt spid="40"/>
                                        </p:tgtEl>
                                        <p:attrNameLst>
                                          <p:attrName>style.visibility</p:attrName>
                                        </p:attrNameLst>
                                      </p:cBhvr>
                                      <p:to>
                                        <p:strVal val="visible"/>
                                      </p:to>
                                    </p:set>
                                    <p:animEffect transition="out" filter="fade">
                                      <p:cBhvr additive="base" accumulate="none">
                                        <p:cTn id="423" dur="355" fill="hold">
                                          <p:stCondLst>
                                            <p:cond delay="2487"/>
                                          </p:stCondLst>
                                        </p:cTn>
                                        <p:tgtEl>
                                          <p:spTgt spid="40"/>
                                        </p:tgtEl>
                                      </p:cBhvr>
                                    </p:animEffect>
                                    <p:animEffect transition="in" filter="fade">
                                      <p:cBhvr additive="base" accumulate="none">
                                        <p:cTn id="424" dur="355" fill="hold">
                                          <p:stCondLst>
                                            <p:cond delay="0"/>
                                          </p:stCondLst>
                                        </p:cTn>
                                        <p:tgtEl>
                                          <p:spTgt spid="40"/>
                                        </p:tgtEl>
                                      </p:cBhvr>
                                    </p:animEffect>
                                    <p:set>
                                      <p:cBhvr additive="base" accumulate="none">
                                        <p:cTn id="425" dur="1" fill="hold">
                                          <p:stCondLst>
                                            <p:cond delay="2841"/>
                                          </p:stCondLst>
                                        </p:cTn>
                                        <p:tgtEl>
                                          <p:spTgt spid="40"/>
                                        </p:tgtEl>
                                        <p:attrNameLst>
                                          <p:attrName>style.visibility</p:attrName>
                                        </p:attrNameLst>
                                      </p:cBhvr>
                                      <p:to>
                                        <p:strVal val="hidden"/>
                                      </p:to>
                                    </p:set>
                                    <p:set>
                                      <p:cBhvr additive="base" accumulate="none">
                                        <p:cTn id="426" dur="3269" fill="hold">
                                          <p:stCondLst>
                                            <p:cond delay="0"/>
                                          </p:stCondLst>
                                        </p:cTn>
                                        <p:tgtEl>
                                          <p:spTgt spid="40"/>
                                        </p:tgtEl>
                                        <p:attrNameLst>
                                          <p:attrName/>
                                        </p:attrNameLst>
                                      </p:cBhvr>
                                      <p:to>
                                        <p:strVal val=""/>
                                      </p:to>
                                    </p:set>
                                  </p:childTnLst>
                                </p:cTn>
                              </p:par>
                              <p:par>
                                <p:cTn id="427" presetID="0" presetClass="path" presetSubtype="0" repeatCount="indefinite" fill="hold" grpId="1" nodeType="withEffect">
                                  <p:stCondLst>
                                    <p:cond delay="0"/>
                                  </p:stCondLst>
                                  <p:childTnLst>
                                    <p:animMotion origin="layout" path="M 2.08333E-6 -4.07407E-6 C 0.07122 -0.04398 0.06237 -0.16273 0.0901 -0.27847 " pathEditMode="relative" rAng="0" ptsTypes="AA">
                                      <p:cBhvr>
                                        <p:cTn id="428" dur="2820" fill="hold"/>
                                        <p:tgtEl>
                                          <p:spTgt spid="40"/>
                                        </p:tgtEl>
                                        <p:attrNameLst>
                                          <p:attrName>ppt_x</p:attrName>
                                          <p:attrName>ppt_y</p:attrName>
                                        </p:attrNameLst>
                                      </p:cBhvr>
                                      <p:rCtr x="4505" y="-13935"/>
                                    </p:animMotion>
                                  </p:childTnLst>
                                </p:cTn>
                              </p:par>
                              <p:par>
                                <p:cTn id="429" presetID="10" presetClass="entr" presetSubtype="0" repeatCount="indefinite" fill="hold" grpId="0" nodeType="withEffect">
                                  <p:stCondLst>
                                    <p:cond delay="0"/>
                                  </p:stCondLst>
                                  <p:childTnLst>
                                    <p:set>
                                      <p:cBhvr>
                                        <p:cTn id="430" dur="1" fill="hold">
                                          <p:stCondLst>
                                            <p:cond delay="0"/>
                                          </p:stCondLst>
                                        </p:cTn>
                                        <p:tgtEl>
                                          <p:spTgt spid="57"/>
                                        </p:tgtEl>
                                        <p:attrNameLst>
                                          <p:attrName>style.visibility</p:attrName>
                                        </p:attrNameLst>
                                      </p:cBhvr>
                                      <p:to>
                                        <p:strVal val="visible"/>
                                      </p:to>
                                    </p:set>
                                    <p:animEffect transition="out" filter="fade">
                                      <p:cBhvr additive="base" accumulate="none">
                                        <p:cTn id="431" dur="293" fill="hold">
                                          <p:stCondLst>
                                            <p:cond delay="2051"/>
                                          </p:stCondLst>
                                        </p:cTn>
                                        <p:tgtEl>
                                          <p:spTgt spid="57"/>
                                        </p:tgtEl>
                                      </p:cBhvr>
                                    </p:animEffect>
                                    <p:animEffect transition="in" filter="fade">
                                      <p:cBhvr additive="base" accumulate="none">
                                        <p:cTn id="432" dur="293" fill="hold">
                                          <p:stCondLst>
                                            <p:cond delay="0"/>
                                          </p:stCondLst>
                                        </p:cTn>
                                        <p:tgtEl>
                                          <p:spTgt spid="57"/>
                                        </p:tgtEl>
                                      </p:cBhvr>
                                    </p:animEffect>
                                    <p:set>
                                      <p:cBhvr additive="base" accumulate="none">
                                        <p:cTn id="433" dur="1" fill="hold">
                                          <p:stCondLst>
                                            <p:cond delay="2343"/>
                                          </p:stCondLst>
                                        </p:cTn>
                                        <p:tgtEl>
                                          <p:spTgt spid="57"/>
                                        </p:tgtEl>
                                        <p:attrNameLst>
                                          <p:attrName>style.visibility</p:attrName>
                                        </p:attrNameLst>
                                      </p:cBhvr>
                                      <p:to>
                                        <p:strVal val="hidden"/>
                                      </p:to>
                                    </p:set>
                                    <p:set>
                                      <p:cBhvr additive="base" accumulate="none">
                                        <p:cTn id="434" dur="2695" fill="hold">
                                          <p:stCondLst>
                                            <p:cond delay="0"/>
                                          </p:stCondLst>
                                        </p:cTn>
                                        <p:tgtEl>
                                          <p:spTgt spid="57"/>
                                        </p:tgtEl>
                                        <p:attrNameLst>
                                          <p:attrName/>
                                        </p:attrNameLst>
                                      </p:cBhvr>
                                      <p:to>
                                        <p:strVal val=""/>
                                      </p:to>
                                    </p:set>
                                  </p:childTnLst>
                                </p:cTn>
                              </p:par>
                              <p:par>
                                <p:cTn id="435" presetID="0" presetClass="path" presetSubtype="0" repeatCount="indefinite" fill="hold" grpId="1" nodeType="withEffect">
                                  <p:stCondLst>
                                    <p:cond delay="0"/>
                                  </p:stCondLst>
                                  <p:childTnLst>
                                    <p:animMotion origin="layout" path="M 2.08333E-7 4.81481E-6 C 0.00378 -0.22477 0.15404 -0.14283 0.13372 -0.29121 " pathEditMode="relative" rAng="0" ptsTypes="AA">
                                      <p:cBhvr>
                                        <p:cTn id="436" dur="2298" fill="hold"/>
                                        <p:tgtEl>
                                          <p:spTgt spid="57"/>
                                        </p:tgtEl>
                                        <p:attrNameLst>
                                          <p:attrName>ppt_x</p:attrName>
                                          <p:attrName>ppt_y</p:attrName>
                                        </p:attrNameLst>
                                      </p:cBhvr>
                                      <p:rCtr x="6771" y="-14560"/>
                                    </p:animMotion>
                                  </p:childTnLst>
                                </p:cTn>
                              </p:par>
                              <p:par>
                                <p:cTn id="437" presetID="10" presetClass="entr" presetSubtype="0" repeatCount="indefinite" fill="hold" grpId="0" nodeType="withEffect">
                                  <p:stCondLst>
                                    <p:cond delay="0"/>
                                  </p:stCondLst>
                                  <p:childTnLst>
                                    <p:set>
                                      <p:cBhvr>
                                        <p:cTn id="438" dur="1" fill="hold">
                                          <p:stCondLst>
                                            <p:cond delay="0"/>
                                          </p:stCondLst>
                                        </p:cTn>
                                        <p:tgtEl>
                                          <p:spTgt spid="58"/>
                                        </p:tgtEl>
                                        <p:attrNameLst>
                                          <p:attrName>style.visibility</p:attrName>
                                        </p:attrNameLst>
                                      </p:cBhvr>
                                      <p:to>
                                        <p:strVal val="visible"/>
                                      </p:to>
                                    </p:set>
                                    <p:animEffect transition="out" filter="fade">
                                      <p:cBhvr additive="base" accumulate="none">
                                        <p:cTn id="439" dur="336" fill="hold">
                                          <p:stCondLst>
                                            <p:cond delay="2355"/>
                                          </p:stCondLst>
                                        </p:cTn>
                                        <p:tgtEl>
                                          <p:spTgt spid="58"/>
                                        </p:tgtEl>
                                      </p:cBhvr>
                                    </p:animEffect>
                                    <p:animEffect transition="in" filter="fade">
                                      <p:cBhvr additive="base" accumulate="none">
                                        <p:cTn id="440" dur="336" fill="hold">
                                          <p:stCondLst>
                                            <p:cond delay="0"/>
                                          </p:stCondLst>
                                        </p:cTn>
                                        <p:tgtEl>
                                          <p:spTgt spid="58"/>
                                        </p:tgtEl>
                                      </p:cBhvr>
                                    </p:animEffect>
                                    <p:set>
                                      <p:cBhvr additive="base" accumulate="none">
                                        <p:cTn id="441" dur="1" fill="hold">
                                          <p:stCondLst>
                                            <p:cond delay="2690"/>
                                          </p:stCondLst>
                                        </p:cTn>
                                        <p:tgtEl>
                                          <p:spTgt spid="58"/>
                                        </p:tgtEl>
                                        <p:attrNameLst>
                                          <p:attrName>style.visibility</p:attrName>
                                        </p:attrNameLst>
                                      </p:cBhvr>
                                      <p:to>
                                        <p:strVal val="hidden"/>
                                      </p:to>
                                    </p:set>
                                    <p:set>
                                      <p:cBhvr additive="base" accumulate="none">
                                        <p:cTn id="442" dur="3095" fill="hold">
                                          <p:stCondLst>
                                            <p:cond delay="0"/>
                                          </p:stCondLst>
                                        </p:cTn>
                                        <p:tgtEl>
                                          <p:spTgt spid="58"/>
                                        </p:tgtEl>
                                        <p:attrNameLst>
                                          <p:attrName/>
                                        </p:attrNameLst>
                                      </p:cBhvr>
                                      <p:to>
                                        <p:strVal val=""/>
                                      </p:to>
                                    </p:set>
                                  </p:childTnLst>
                                </p:cTn>
                              </p:par>
                              <p:par>
                                <p:cTn id="443" presetID="0" presetClass="path" presetSubtype="0" repeatCount="indefinite" fill="hold" grpId="1" nodeType="withEffect">
                                  <p:stCondLst>
                                    <p:cond delay="0"/>
                                  </p:stCondLst>
                                  <p:childTnLst>
                                    <p:animMotion origin="layout" path="M -0.00013 -0.00023 C 0.09909 -0.05741 0.07317 0.02847 0.16263 -0.03727 " pathEditMode="relative" rAng="0" ptsTypes="AA">
                                      <p:cBhvr>
                                        <p:cTn id="444" dur="3846" fill="hold"/>
                                        <p:tgtEl>
                                          <p:spTgt spid="58"/>
                                        </p:tgtEl>
                                        <p:attrNameLst>
                                          <p:attrName>ppt_x</p:attrName>
                                          <p:attrName>ppt_y</p:attrName>
                                        </p:attrNameLst>
                                      </p:cBhvr>
                                      <p:rCtr x="8138" y="-1852"/>
                                    </p:animMotion>
                                  </p:childTnLst>
                                </p:cTn>
                              </p:par>
                              <p:par>
                                <p:cTn id="445" presetID="10" presetClass="entr" presetSubtype="0" repeatCount="indefinite" fill="hold" grpId="0" nodeType="withEffect">
                                  <p:stCondLst>
                                    <p:cond delay="0"/>
                                  </p:stCondLst>
                                  <p:childTnLst>
                                    <p:set>
                                      <p:cBhvr>
                                        <p:cTn id="446" dur="1" fill="hold">
                                          <p:stCondLst>
                                            <p:cond delay="0"/>
                                          </p:stCondLst>
                                        </p:cTn>
                                        <p:tgtEl>
                                          <p:spTgt spid="59"/>
                                        </p:tgtEl>
                                        <p:attrNameLst>
                                          <p:attrName>style.visibility</p:attrName>
                                        </p:attrNameLst>
                                      </p:cBhvr>
                                      <p:to>
                                        <p:strVal val="visible"/>
                                      </p:to>
                                    </p:set>
                                    <p:animEffect transition="out" filter="fade">
                                      <p:cBhvr additive="base" accumulate="none">
                                        <p:cTn id="447" dur="402" fill="hold">
                                          <p:stCondLst>
                                            <p:cond delay="2811"/>
                                          </p:stCondLst>
                                        </p:cTn>
                                        <p:tgtEl>
                                          <p:spTgt spid="59"/>
                                        </p:tgtEl>
                                      </p:cBhvr>
                                    </p:animEffect>
                                    <p:animEffect transition="in" filter="fade">
                                      <p:cBhvr additive="base" accumulate="none">
                                        <p:cTn id="448" dur="402" fill="hold">
                                          <p:stCondLst>
                                            <p:cond delay="0"/>
                                          </p:stCondLst>
                                        </p:cTn>
                                        <p:tgtEl>
                                          <p:spTgt spid="59"/>
                                        </p:tgtEl>
                                      </p:cBhvr>
                                    </p:animEffect>
                                    <p:set>
                                      <p:cBhvr additive="base" accumulate="none">
                                        <p:cTn id="449" dur="1" fill="hold">
                                          <p:stCondLst>
                                            <p:cond delay="3211"/>
                                          </p:stCondLst>
                                        </p:cTn>
                                        <p:tgtEl>
                                          <p:spTgt spid="59"/>
                                        </p:tgtEl>
                                        <p:attrNameLst>
                                          <p:attrName>style.visibility</p:attrName>
                                        </p:attrNameLst>
                                      </p:cBhvr>
                                      <p:to>
                                        <p:strVal val="hidden"/>
                                      </p:to>
                                    </p:set>
                                    <p:set>
                                      <p:cBhvr additive="base" accumulate="none">
                                        <p:cTn id="450" dur="3694" fill="hold">
                                          <p:stCondLst>
                                            <p:cond delay="0"/>
                                          </p:stCondLst>
                                        </p:cTn>
                                        <p:tgtEl>
                                          <p:spTgt spid="59"/>
                                        </p:tgtEl>
                                        <p:attrNameLst>
                                          <p:attrName/>
                                        </p:attrNameLst>
                                      </p:cBhvr>
                                      <p:to>
                                        <p:strVal val=""/>
                                      </p:to>
                                    </p:set>
                                  </p:childTnLst>
                                </p:cTn>
                              </p:par>
                              <p:par>
                                <p:cTn id="451" presetID="0" presetClass="path" presetSubtype="0" repeatCount="indefinite" fill="hold" grpId="1" nodeType="withEffect">
                                  <p:stCondLst>
                                    <p:cond delay="0"/>
                                  </p:stCondLst>
                                  <p:childTnLst>
                                    <p:animMotion origin="layout" path="M -6.25E-7 1.11111E-6 C 0.00104 -0.11574 -0.11797 -0.13287 -0.09036 -0.26158 " pathEditMode="relative" rAng="0" ptsTypes="AA">
                                      <p:cBhvr>
                                        <p:cTn id="452" dur="3652" fill="hold"/>
                                        <p:tgtEl>
                                          <p:spTgt spid="59"/>
                                        </p:tgtEl>
                                        <p:attrNameLst>
                                          <p:attrName>ppt_x</p:attrName>
                                          <p:attrName>ppt_y</p:attrName>
                                        </p:attrNameLst>
                                      </p:cBhvr>
                                      <p:rCtr x="-4727" y="-13079"/>
                                    </p:animMotion>
                                  </p:childTnLst>
                                </p:cTn>
                              </p:par>
                              <p:par>
                                <p:cTn id="453" presetID="10" presetClass="entr" presetSubtype="0" repeatCount="indefinite" fill="hold" grpId="0" nodeType="withEffect">
                                  <p:stCondLst>
                                    <p:cond delay="0"/>
                                  </p:stCondLst>
                                  <p:childTnLst>
                                    <p:set>
                                      <p:cBhvr>
                                        <p:cTn id="454" dur="1" fill="hold">
                                          <p:stCondLst>
                                            <p:cond delay="0"/>
                                          </p:stCondLst>
                                        </p:cTn>
                                        <p:tgtEl>
                                          <p:spTgt spid="60"/>
                                        </p:tgtEl>
                                        <p:attrNameLst>
                                          <p:attrName>style.visibility</p:attrName>
                                        </p:attrNameLst>
                                      </p:cBhvr>
                                      <p:to>
                                        <p:strVal val="visible"/>
                                      </p:to>
                                    </p:set>
                                    <p:animEffect transition="out" filter="fade">
                                      <p:cBhvr additive="base" accumulate="none">
                                        <p:cTn id="455" dur="364" fill="hold">
                                          <p:stCondLst>
                                            <p:cond delay="2545"/>
                                          </p:stCondLst>
                                        </p:cTn>
                                        <p:tgtEl>
                                          <p:spTgt spid="60"/>
                                        </p:tgtEl>
                                      </p:cBhvr>
                                    </p:animEffect>
                                    <p:animEffect transition="in" filter="fade">
                                      <p:cBhvr additive="base" accumulate="none">
                                        <p:cTn id="456" dur="364" fill="hold">
                                          <p:stCondLst>
                                            <p:cond delay="0"/>
                                          </p:stCondLst>
                                        </p:cTn>
                                        <p:tgtEl>
                                          <p:spTgt spid="60"/>
                                        </p:tgtEl>
                                      </p:cBhvr>
                                    </p:animEffect>
                                    <p:set>
                                      <p:cBhvr additive="base" accumulate="none">
                                        <p:cTn id="457" dur="1" fill="hold">
                                          <p:stCondLst>
                                            <p:cond delay="2907"/>
                                          </p:stCondLst>
                                        </p:cTn>
                                        <p:tgtEl>
                                          <p:spTgt spid="60"/>
                                        </p:tgtEl>
                                        <p:attrNameLst>
                                          <p:attrName>style.visibility</p:attrName>
                                        </p:attrNameLst>
                                      </p:cBhvr>
                                      <p:to>
                                        <p:strVal val="hidden"/>
                                      </p:to>
                                    </p:set>
                                    <p:set>
                                      <p:cBhvr additive="base" accumulate="none">
                                        <p:cTn id="458" dur="3345" fill="hold">
                                          <p:stCondLst>
                                            <p:cond delay="0"/>
                                          </p:stCondLst>
                                        </p:cTn>
                                        <p:tgtEl>
                                          <p:spTgt spid="60"/>
                                        </p:tgtEl>
                                        <p:attrNameLst>
                                          <p:attrName/>
                                        </p:attrNameLst>
                                      </p:cBhvr>
                                      <p:to>
                                        <p:strVal val=""/>
                                      </p:to>
                                    </p:set>
                                  </p:childTnLst>
                                </p:cTn>
                              </p:par>
                              <p:par>
                                <p:cTn id="459" presetID="0" presetClass="path" presetSubtype="0" repeatCount="indefinite" fill="hold" grpId="1" nodeType="withEffect">
                                  <p:stCondLst>
                                    <p:cond delay="0"/>
                                  </p:stCondLst>
                                  <p:childTnLst>
                                    <p:animMotion origin="layout" path="M 2.08333E-7 -3.7037E-6 C 0.1069 -0.07314 0.10586 -0.1625 0.13359 -0.2912 " pathEditMode="relative" rAng="0" ptsTypes="AA">
                                      <p:cBhvr>
                                        <p:cTn id="460" dur="3444" fill="hold"/>
                                        <p:tgtEl>
                                          <p:spTgt spid="60"/>
                                        </p:tgtEl>
                                        <p:attrNameLst>
                                          <p:attrName>ppt_x</p:attrName>
                                          <p:attrName>ppt_y</p:attrName>
                                        </p:attrNameLst>
                                      </p:cBhvr>
                                      <p:rCtr x="6680" y="-14560"/>
                                    </p:animMotion>
                                  </p:childTnLst>
                                </p:cTn>
                              </p:par>
                              <p:par>
                                <p:cTn id="461" presetID="10" presetClass="entr" presetSubtype="0" repeatCount="indefinite" fill="hold" grpId="0" nodeType="withEffect">
                                  <p:stCondLst>
                                    <p:cond delay="0"/>
                                  </p:stCondLst>
                                  <p:childTnLst>
                                    <p:set>
                                      <p:cBhvr>
                                        <p:cTn id="462" dur="1" fill="hold">
                                          <p:stCondLst>
                                            <p:cond delay="0"/>
                                          </p:stCondLst>
                                        </p:cTn>
                                        <p:tgtEl>
                                          <p:spTgt spid="61"/>
                                        </p:tgtEl>
                                        <p:attrNameLst>
                                          <p:attrName>style.visibility</p:attrName>
                                        </p:attrNameLst>
                                      </p:cBhvr>
                                      <p:to>
                                        <p:strVal val="visible"/>
                                      </p:to>
                                    </p:set>
                                    <p:animEffect transition="out" filter="fade">
                                      <p:cBhvr additive="base" accumulate="none">
                                        <p:cTn id="463" dur="277" fill="hold">
                                          <p:stCondLst>
                                            <p:cond delay="1937"/>
                                          </p:stCondLst>
                                        </p:cTn>
                                        <p:tgtEl>
                                          <p:spTgt spid="61"/>
                                        </p:tgtEl>
                                      </p:cBhvr>
                                    </p:animEffect>
                                    <p:animEffect transition="in" filter="fade">
                                      <p:cBhvr additive="base" accumulate="none">
                                        <p:cTn id="464" dur="277" fill="hold">
                                          <p:stCondLst>
                                            <p:cond delay="0"/>
                                          </p:stCondLst>
                                        </p:cTn>
                                        <p:tgtEl>
                                          <p:spTgt spid="61"/>
                                        </p:tgtEl>
                                      </p:cBhvr>
                                    </p:animEffect>
                                    <p:set>
                                      <p:cBhvr additive="base" accumulate="none">
                                        <p:cTn id="465" dur="1" fill="hold">
                                          <p:stCondLst>
                                            <p:cond delay="2213"/>
                                          </p:stCondLst>
                                        </p:cTn>
                                        <p:tgtEl>
                                          <p:spTgt spid="61"/>
                                        </p:tgtEl>
                                        <p:attrNameLst>
                                          <p:attrName>style.visibility</p:attrName>
                                        </p:attrNameLst>
                                      </p:cBhvr>
                                      <p:to>
                                        <p:strVal val="hidden"/>
                                      </p:to>
                                    </p:set>
                                    <p:set>
                                      <p:cBhvr additive="base" accumulate="none">
                                        <p:cTn id="466" dur="2546" fill="hold">
                                          <p:stCondLst>
                                            <p:cond delay="0"/>
                                          </p:stCondLst>
                                        </p:cTn>
                                        <p:tgtEl>
                                          <p:spTgt spid="61"/>
                                        </p:tgtEl>
                                        <p:attrNameLst>
                                          <p:attrName/>
                                        </p:attrNameLst>
                                      </p:cBhvr>
                                      <p:to>
                                        <p:strVal val=""/>
                                      </p:to>
                                    </p:set>
                                  </p:childTnLst>
                                </p:cTn>
                              </p:par>
                              <p:par>
                                <p:cTn id="467" presetID="0" presetClass="path" presetSubtype="0" repeatCount="indefinite" fill="hold" grpId="1" nodeType="withEffect">
                                  <p:stCondLst>
                                    <p:cond delay="0"/>
                                  </p:stCondLst>
                                  <p:childTnLst>
                                    <p:animMotion origin="layout" path="M -4.79167E-6 -3.7037E-6 C 0.07605 -0.05301 0.06667 -0.19606 0.09636 -0.33518 " pathEditMode="relative" rAng="0" ptsTypes="AA">
                                      <p:cBhvr>
                                        <p:cTn id="468" dur="3347" fill="hold"/>
                                        <p:tgtEl>
                                          <p:spTgt spid="61"/>
                                        </p:tgtEl>
                                        <p:attrNameLst>
                                          <p:attrName>ppt_x</p:attrName>
                                          <p:attrName>ppt_y</p:attrName>
                                        </p:attrNameLst>
                                      </p:cBhvr>
                                      <p:rCtr x="4818" y="-16759"/>
                                    </p:animMotion>
                                  </p:childTnLst>
                                </p:cTn>
                              </p:par>
                              <p:par>
                                <p:cTn id="469" presetID="10" presetClass="entr" presetSubtype="0" repeatCount="indefinite" fill="hold" grpId="0" nodeType="withEffect">
                                  <p:stCondLst>
                                    <p:cond delay="0"/>
                                  </p:stCondLst>
                                  <p:childTnLst>
                                    <p:set>
                                      <p:cBhvr>
                                        <p:cTn id="470" dur="1" fill="hold">
                                          <p:stCondLst>
                                            <p:cond delay="0"/>
                                          </p:stCondLst>
                                        </p:cTn>
                                        <p:tgtEl>
                                          <p:spTgt spid="62"/>
                                        </p:tgtEl>
                                        <p:attrNameLst>
                                          <p:attrName>style.visibility</p:attrName>
                                        </p:attrNameLst>
                                      </p:cBhvr>
                                      <p:to>
                                        <p:strVal val="visible"/>
                                      </p:to>
                                    </p:set>
                                    <p:animEffect transition="out" filter="fade">
                                      <p:cBhvr additive="base" accumulate="none">
                                        <p:cTn id="471" dur="345" fill="hold">
                                          <p:stCondLst>
                                            <p:cond delay="2417"/>
                                          </p:stCondLst>
                                        </p:cTn>
                                        <p:tgtEl>
                                          <p:spTgt spid="62"/>
                                        </p:tgtEl>
                                      </p:cBhvr>
                                    </p:animEffect>
                                    <p:animEffect transition="in" filter="fade">
                                      <p:cBhvr additive="base" accumulate="none">
                                        <p:cTn id="472" dur="345" fill="hold">
                                          <p:stCondLst>
                                            <p:cond delay="0"/>
                                          </p:stCondLst>
                                        </p:cTn>
                                        <p:tgtEl>
                                          <p:spTgt spid="62"/>
                                        </p:tgtEl>
                                      </p:cBhvr>
                                    </p:animEffect>
                                    <p:set>
                                      <p:cBhvr additive="base" accumulate="none">
                                        <p:cTn id="473" dur="1" fill="hold">
                                          <p:stCondLst>
                                            <p:cond delay="2761"/>
                                          </p:stCondLst>
                                        </p:cTn>
                                        <p:tgtEl>
                                          <p:spTgt spid="62"/>
                                        </p:tgtEl>
                                        <p:attrNameLst>
                                          <p:attrName>style.visibility</p:attrName>
                                        </p:attrNameLst>
                                      </p:cBhvr>
                                      <p:to>
                                        <p:strVal val="hidden"/>
                                      </p:to>
                                    </p:set>
                                    <p:set>
                                      <p:cBhvr additive="base" accumulate="none">
                                        <p:cTn id="474" dur="3177" fill="hold">
                                          <p:stCondLst>
                                            <p:cond delay="0"/>
                                          </p:stCondLst>
                                        </p:cTn>
                                        <p:tgtEl>
                                          <p:spTgt spid="62"/>
                                        </p:tgtEl>
                                        <p:attrNameLst>
                                          <p:attrName/>
                                        </p:attrNameLst>
                                      </p:cBhvr>
                                      <p:to>
                                        <p:strVal val=""/>
                                      </p:to>
                                    </p:set>
                                  </p:childTnLst>
                                </p:cTn>
                              </p:par>
                              <p:par>
                                <p:cTn id="475" presetID="0" presetClass="path" presetSubtype="0" repeatCount="indefinite" fill="hold" grpId="1" nodeType="withEffect">
                                  <p:stCondLst>
                                    <p:cond delay="0"/>
                                  </p:stCondLst>
                                  <p:childTnLst>
                                    <p:animMotion origin="layout" path="M -3.75E-6 4.44444E-6 C 0.03321 -0.23612 0.0431 -0.23704 0.13763 -0.34769 " pathEditMode="relative" rAng="0" ptsTypes="AA">
                                      <p:cBhvr>
                                        <p:cTn id="476" dur="3510" fill="hold"/>
                                        <p:tgtEl>
                                          <p:spTgt spid="62"/>
                                        </p:tgtEl>
                                        <p:attrNameLst>
                                          <p:attrName>ppt_x</p:attrName>
                                          <p:attrName>ppt_y</p:attrName>
                                        </p:attrNameLst>
                                      </p:cBhvr>
                                      <p:rCtr x="6875" y="-17384"/>
                                    </p:animMotion>
                                  </p:childTnLst>
                                </p:cTn>
                              </p:par>
                              <p:par>
                                <p:cTn id="477" presetID="10" presetClass="entr" presetSubtype="0" repeatCount="indefinite" fill="hold" grpId="0" nodeType="withEffect">
                                  <p:stCondLst>
                                    <p:cond delay="0"/>
                                  </p:stCondLst>
                                  <p:childTnLst>
                                    <p:set>
                                      <p:cBhvr>
                                        <p:cTn id="478" dur="1" fill="hold">
                                          <p:stCondLst>
                                            <p:cond delay="0"/>
                                          </p:stCondLst>
                                        </p:cTn>
                                        <p:tgtEl>
                                          <p:spTgt spid="63"/>
                                        </p:tgtEl>
                                        <p:attrNameLst>
                                          <p:attrName>style.visibility</p:attrName>
                                        </p:attrNameLst>
                                      </p:cBhvr>
                                      <p:to>
                                        <p:strVal val="visible"/>
                                      </p:to>
                                    </p:set>
                                    <p:animEffect transition="out" filter="fade">
                                      <p:cBhvr additive="base" accumulate="none">
                                        <p:cTn id="479" dur="419" fill="hold">
                                          <p:stCondLst>
                                            <p:cond delay="2934"/>
                                          </p:stCondLst>
                                        </p:cTn>
                                        <p:tgtEl>
                                          <p:spTgt spid="63"/>
                                        </p:tgtEl>
                                      </p:cBhvr>
                                    </p:animEffect>
                                    <p:animEffect transition="in" filter="fade">
                                      <p:cBhvr additive="base" accumulate="none">
                                        <p:cTn id="480" dur="419" fill="hold">
                                          <p:stCondLst>
                                            <p:cond delay="0"/>
                                          </p:stCondLst>
                                        </p:cTn>
                                        <p:tgtEl>
                                          <p:spTgt spid="63"/>
                                        </p:tgtEl>
                                      </p:cBhvr>
                                    </p:animEffect>
                                    <p:set>
                                      <p:cBhvr additive="base" accumulate="none">
                                        <p:cTn id="481" dur="1" fill="hold">
                                          <p:stCondLst>
                                            <p:cond delay="3351"/>
                                          </p:stCondLst>
                                        </p:cTn>
                                        <p:tgtEl>
                                          <p:spTgt spid="63"/>
                                        </p:tgtEl>
                                        <p:attrNameLst>
                                          <p:attrName>style.visibility</p:attrName>
                                        </p:attrNameLst>
                                      </p:cBhvr>
                                      <p:to>
                                        <p:strVal val="hidden"/>
                                      </p:to>
                                    </p:set>
                                    <p:set>
                                      <p:cBhvr additive="base" accumulate="none">
                                        <p:cTn id="482" dur="3856" fill="hold">
                                          <p:stCondLst>
                                            <p:cond delay="0"/>
                                          </p:stCondLst>
                                        </p:cTn>
                                        <p:tgtEl>
                                          <p:spTgt spid="63"/>
                                        </p:tgtEl>
                                        <p:attrNameLst>
                                          <p:attrName/>
                                        </p:attrNameLst>
                                      </p:cBhvr>
                                      <p:to>
                                        <p:strVal val=""/>
                                      </p:to>
                                    </p:set>
                                  </p:childTnLst>
                                </p:cTn>
                              </p:par>
                              <p:par>
                                <p:cTn id="483" presetID="0" presetClass="path" presetSubtype="0" repeatCount="indefinite" fill="hold" grpId="1" nodeType="withEffect">
                                  <p:stCondLst>
                                    <p:cond delay="0"/>
                                  </p:stCondLst>
                                  <p:childTnLst>
                                    <p:animMotion origin="layout" path="M -3.54167E-6 3.33333E-6 C 0.00144 -0.15486 -0.16406 -0.17778 -0.12565 -0.34954 " pathEditMode="relative" rAng="0" ptsTypes="AA">
                                      <p:cBhvr>
                                        <p:cTn id="484" dur="2662" fill="hold"/>
                                        <p:tgtEl>
                                          <p:spTgt spid="63"/>
                                        </p:tgtEl>
                                        <p:attrNameLst>
                                          <p:attrName>ppt_x</p:attrName>
                                          <p:attrName>ppt_y</p:attrName>
                                        </p:attrNameLst>
                                      </p:cBhvr>
                                      <p:rCtr x="-6576" y="-17477"/>
                                    </p:animMotion>
                                  </p:childTnLst>
                                </p:cTn>
                              </p:par>
                              <p:par>
                                <p:cTn id="485" presetID="10" presetClass="entr" presetSubtype="0" repeatCount="indefinite" fill="hold" grpId="0" nodeType="withEffect">
                                  <p:stCondLst>
                                    <p:cond delay="0"/>
                                  </p:stCondLst>
                                  <p:childTnLst>
                                    <p:set>
                                      <p:cBhvr>
                                        <p:cTn id="486" dur="1" fill="hold">
                                          <p:stCondLst>
                                            <p:cond delay="0"/>
                                          </p:stCondLst>
                                        </p:cTn>
                                        <p:tgtEl>
                                          <p:spTgt spid="64"/>
                                        </p:tgtEl>
                                        <p:attrNameLst>
                                          <p:attrName>style.visibility</p:attrName>
                                        </p:attrNameLst>
                                      </p:cBhvr>
                                      <p:to>
                                        <p:strVal val="visible"/>
                                      </p:to>
                                    </p:set>
                                    <p:animEffect transition="out" filter="fade">
                                      <p:cBhvr additive="base" accumulate="none">
                                        <p:cTn id="487" dur="426" fill="hold">
                                          <p:stCondLst>
                                            <p:cond delay="2983"/>
                                          </p:stCondLst>
                                        </p:cTn>
                                        <p:tgtEl>
                                          <p:spTgt spid="64"/>
                                        </p:tgtEl>
                                      </p:cBhvr>
                                    </p:animEffect>
                                    <p:animEffect transition="in" filter="fade">
                                      <p:cBhvr additive="base" accumulate="none">
                                        <p:cTn id="488" dur="426" fill="hold">
                                          <p:stCondLst>
                                            <p:cond delay="0"/>
                                          </p:stCondLst>
                                        </p:cTn>
                                        <p:tgtEl>
                                          <p:spTgt spid="64"/>
                                        </p:tgtEl>
                                      </p:cBhvr>
                                    </p:animEffect>
                                    <p:set>
                                      <p:cBhvr additive="base" accumulate="none">
                                        <p:cTn id="489" dur="1" fill="hold">
                                          <p:stCondLst>
                                            <p:cond delay="3408"/>
                                          </p:stCondLst>
                                        </p:cTn>
                                        <p:tgtEl>
                                          <p:spTgt spid="64"/>
                                        </p:tgtEl>
                                        <p:attrNameLst>
                                          <p:attrName>style.visibility</p:attrName>
                                        </p:attrNameLst>
                                      </p:cBhvr>
                                      <p:to>
                                        <p:strVal val="hidden"/>
                                      </p:to>
                                    </p:set>
                                    <p:set>
                                      <p:cBhvr additive="base" accumulate="none">
                                        <p:cTn id="490" dur="3921" fill="hold">
                                          <p:stCondLst>
                                            <p:cond delay="0"/>
                                          </p:stCondLst>
                                        </p:cTn>
                                        <p:tgtEl>
                                          <p:spTgt spid="64"/>
                                        </p:tgtEl>
                                        <p:attrNameLst>
                                          <p:attrName/>
                                        </p:attrNameLst>
                                      </p:cBhvr>
                                      <p:to>
                                        <p:strVal val=""/>
                                      </p:to>
                                    </p:set>
                                  </p:childTnLst>
                                </p:cTn>
                              </p:par>
                              <p:par>
                                <p:cTn id="491" presetID="0" presetClass="path" presetSubtype="0" repeatCount="indefinite" fill="hold" grpId="1" nodeType="withEffect">
                                  <p:stCondLst>
                                    <p:cond delay="0"/>
                                  </p:stCondLst>
                                  <p:childTnLst>
                                    <p:animMotion origin="layout" path="M -0.00013 3.7037E-6 C 0.06472 -0.13542 0.07709 -0.05139 0.13152 -0.18125 " pathEditMode="relative" rAng="0" ptsTypes="AA">
                                      <p:cBhvr>
                                        <p:cTn id="492" dur="2229" fill="hold"/>
                                        <p:tgtEl>
                                          <p:spTgt spid="64"/>
                                        </p:tgtEl>
                                        <p:attrNameLst>
                                          <p:attrName>ppt_x</p:attrName>
                                          <p:attrName>ppt_y</p:attrName>
                                        </p:attrNameLst>
                                      </p:cBhvr>
                                      <p:rCtr x="6576" y="-9074"/>
                                    </p:animMotion>
                                  </p:childTnLst>
                                </p:cTn>
                              </p:par>
                              <p:par>
                                <p:cTn id="493" presetID="10" presetClass="entr" presetSubtype="0" repeatCount="indefinite" fill="hold" grpId="0" nodeType="withEffect">
                                  <p:stCondLst>
                                    <p:cond delay="0"/>
                                  </p:stCondLst>
                                  <p:childTnLst>
                                    <p:set>
                                      <p:cBhvr>
                                        <p:cTn id="494" dur="1" fill="hold">
                                          <p:stCondLst>
                                            <p:cond delay="0"/>
                                          </p:stCondLst>
                                        </p:cTn>
                                        <p:tgtEl>
                                          <p:spTgt spid="65"/>
                                        </p:tgtEl>
                                        <p:attrNameLst>
                                          <p:attrName>style.visibility</p:attrName>
                                        </p:attrNameLst>
                                      </p:cBhvr>
                                      <p:to>
                                        <p:strVal val="visible"/>
                                      </p:to>
                                    </p:set>
                                    <p:animEffect transition="out" filter="fade">
                                      <p:cBhvr additive="base" accumulate="none">
                                        <p:cTn id="495" dur="336" fill="hold">
                                          <p:stCondLst>
                                            <p:cond delay="2355"/>
                                          </p:stCondLst>
                                        </p:cTn>
                                        <p:tgtEl>
                                          <p:spTgt spid="65"/>
                                        </p:tgtEl>
                                      </p:cBhvr>
                                    </p:animEffect>
                                    <p:animEffect transition="in" filter="fade">
                                      <p:cBhvr additive="base" accumulate="none">
                                        <p:cTn id="496" dur="336" fill="hold">
                                          <p:stCondLst>
                                            <p:cond delay="0"/>
                                          </p:stCondLst>
                                        </p:cTn>
                                        <p:tgtEl>
                                          <p:spTgt spid="65"/>
                                        </p:tgtEl>
                                      </p:cBhvr>
                                    </p:animEffect>
                                    <p:set>
                                      <p:cBhvr additive="base" accumulate="none">
                                        <p:cTn id="497" dur="1" fill="hold">
                                          <p:stCondLst>
                                            <p:cond delay="2690"/>
                                          </p:stCondLst>
                                        </p:cTn>
                                        <p:tgtEl>
                                          <p:spTgt spid="65"/>
                                        </p:tgtEl>
                                        <p:attrNameLst>
                                          <p:attrName>style.visibility</p:attrName>
                                        </p:attrNameLst>
                                      </p:cBhvr>
                                      <p:to>
                                        <p:strVal val="hidden"/>
                                      </p:to>
                                    </p:set>
                                    <p:set>
                                      <p:cBhvr additive="base" accumulate="none">
                                        <p:cTn id="498" dur="3095" fill="hold">
                                          <p:stCondLst>
                                            <p:cond delay="0"/>
                                          </p:stCondLst>
                                        </p:cTn>
                                        <p:tgtEl>
                                          <p:spTgt spid="65"/>
                                        </p:tgtEl>
                                        <p:attrNameLst>
                                          <p:attrName/>
                                        </p:attrNameLst>
                                      </p:cBhvr>
                                      <p:to>
                                        <p:strVal val=""/>
                                      </p:to>
                                    </p:set>
                                  </p:childTnLst>
                                </p:cTn>
                              </p:par>
                              <p:par>
                                <p:cTn id="499" presetID="0" presetClass="path" presetSubtype="0" repeatCount="indefinite" fill="hold" grpId="1" nodeType="withEffect">
                                  <p:stCondLst>
                                    <p:cond delay="0"/>
                                  </p:stCondLst>
                                  <p:childTnLst>
                                    <p:animMotion origin="layout" path="M -0.00013 -0.00024 C 0.09908 -0.05741 0.07317 0.02847 0.16263 -0.03727 " pathEditMode="relative" rAng="0" ptsTypes="AA">
                                      <p:cBhvr>
                                        <p:cTn id="500" dur="3846" fill="hold"/>
                                        <p:tgtEl>
                                          <p:spTgt spid="65"/>
                                        </p:tgtEl>
                                        <p:attrNameLst>
                                          <p:attrName>ppt_x</p:attrName>
                                          <p:attrName>ppt_y</p:attrName>
                                        </p:attrNameLst>
                                      </p:cBhvr>
                                      <p:rCtr x="8138" y="-1852"/>
                                    </p:animMotion>
                                  </p:childTnLst>
                                </p:cTn>
                              </p:par>
                              <p:par>
                                <p:cTn id="501" presetID="10" presetClass="entr" presetSubtype="0" repeatCount="indefinite" fill="hold" grpId="0" nodeType="withEffect">
                                  <p:stCondLst>
                                    <p:cond delay="0"/>
                                  </p:stCondLst>
                                  <p:childTnLst>
                                    <p:set>
                                      <p:cBhvr>
                                        <p:cTn id="502" dur="1" fill="hold">
                                          <p:stCondLst>
                                            <p:cond delay="0"/>
                                          </p:stCondLst>
                                        </p:cTn>
                                        <p:tgtEl>
                                          <p:spTgt spid="66"/>
                                        </p:tgtEl>
                                        <p:attrNameLst>
                                          <p:attrName>style.visibility</p:attrName>
                                        </p:attrNameLst>
                                      </p:cBhvr>
                                      <p:to>
                                        <p:strVal val="visible"/>
                                      </p:to>
                                    </p:set>
                                    <p:animEffect transition="out" filter="fade">
                                      <p:cBhvr additive="base" accumulate="none">
                                        <p:cTn id="503" dur="250" fill="hold">
                                          <p:stCondLst>
                                            <p:cond delay="1750"/>
                                          </p:stCondLst>
                                        </p:cTn>
                                        <p:tgtEl>
                                          <p:spTgt spid="66"/>
                                        </p:tgtEl>
                                      </p:cBhvr>
                                    </p:animEffect>
                                    <p:animEffect transition="in" filter="fade">
                                      <p:cBhvr additive="base" accumulate="none">
                                        <p:cTn id="504" dur="250" fill="hold">
                                          <p:stCondLst>
                                            <p:cond delay="0"/>
                                          </p:stCondLst>
                                        </p:cTn>
                                        <p:tgtEl>
                                          <p:spTgt spid="66"/>
                                        </p:tgtEl>
                                      </p:cBhvr>
                                    </p:animEffect>
                                    <p:set>
                                      <p:cBhvr additive="base" accumulate="none">
                                        <p:cTn id="505" dur="1" fill="hold">
                                          <p:stCondLst>
                                            <p:cond delay="1999"/>
                                          </p:stCondLst>
                                        </p:cTn>
                                        <p:tgtEl>
                                          <p:spTgt spid="66"/>
                                        </p:tgtEl>
                                        <p:attrNameLst>
                                          <p:attrName>style.visibility</p:attrName>
                                        </p:attrNameLst>
                                      </p:cBhvr>
                                      <p:to>
                                        <p:strVal val="hidden"/>
                                      </p:to>
                                    </p:set>
                                    <p:set>
                                      <p:cBhvr additive="base" accumulate="none">
                                        <p:cTn id="506" dur="2300" fill="hold">
                                          <p:stCondLst>
                                            <p:cond delay="0"/>
                                          </p:stCondLst>
                                        </p:cTn>
                                        <p:tgtEl>
                                          <p:spTgt spid="66"/>
                                        </p:tgtEl>
                                        <p:attrNameLst>
                                          <p:attrName/>
                                        </p:attrNameLst>
                                      </p:cBhvr>
                                      <p:to>
                                        <p:strVal val=""/>
                                      </p:to>
                                    </p:set>
                                  </p:childTnLst>
                                </p:cTn>
                              </p:par>
                              <p:par>
                                <p:cTn id="507" presetID="0" presetClass="path" presetSubtype="0" repeatCount="indefinite" fill="hold" grpId="1" nodeType="withEffect">
                                  <p:stCondLst>
                                    <p:cond delay="0"/>
                                  </p:stCondLst>
                                  <p:childTnLst>
                                    <p:animMotion origin="layout" path="M 1.66667E-6 -3.7037E-7 C 0.07122 -0.04398 0.06237 -0.16273 0.0901 -0.27847 " pathEditMode="relative" rAng="0" ptsTypes="AA">
                                      <p:cBhvr>
                                        <p:cTn id="508" dur="2300" fill="hold"/>
                                        <p:tgtEl>
                                          <p:spTgt spid="66"/>
                                        </p:tgtEl>
                                        <p:attrNameLst>
                                          <p:attrName>ppt_x</p:attrName>
                                          <p:attrName>ppt_y</p:attrName>
                                        </p:attrNameLst>
                                      </p:cBhvr>
                                      <p:rCtr x="4505" y="-13935"/>
                                    </p:animMotion>
                                  </p:childTnLst>
                                </p:cTn>
                              </p:par>
                              <p:par>
                                <p:cTn id="509" presetID="10" presetClass="entr" presetSubtype="0" repeatCount="indefinite" fill="hold" grpId="0" nodeType="withEffect">
                                  <p:stCondLst>
                                    <p:cond delay="0"/>
                                  </p:stCondLst>
                                  <p:childTnLst>
                                    <p:set>
                                      <p:cBhvr>
                                        <p:cTn id="510" dur="1" fill="hold">
                                          <p:stCondLst>
                                            <p:cond delay="0"/>
                                          </p:stCondLst>
                                        </p:cTn>
                                        <p:tgtEl>
                                          <p:spTgt spid="67"/>
                                        </p:tgtEl>
                                        <p:attrNameLst>
                                          <p:attrName>style.visibility</p:attrName>
                                        </p:attrNameLst>
                                      </p:cBhvr>
                                      <p:to>
                                        <p:strVal val="visible"/>
                                      </p:to>
                                    </p:set>
                                    <p:animEffect transition="out" filter="fade">
                                      <p:cBhvr additive="base" accumulate="none">
                                        <p:cTn id="511" dur="250" fill="hold">
                                          <p:stCondLst>
                                            <p:cond delay="1750"/>
                                          </p:stCondLst>
                                        </p:cTn>
                                        <p:tgtEl>
                                          <p:spTgt spid="67"/>
                                        </p:tgtEl>
                                      </p:cBhvr>
                                    </p:animEffect>
                                    <p:animEffect transition="in" filter="fade">
                                      <p:cBhvr additive="base" accumulate="none">
                                        <p:cTn id="512" dur="250" fill="hold">
                                          <p:stCondLst>
                                            <p:cond delay="0"/>
                                          </p:stCondLst>
                                        </p:cTn>
                                        <p:tgtEl>
                                          <p:spTgt spid="67"/>
                                        </p:tgtEl>
                                      </p:cBhvr>
                                    </p:animEffect>
                                    <p:set>
                                      <p:cBhvr additive="base" accumulate="none">
                                        <p:cTn id="513" dur="1" fill="hold">
                                          <p:stCondLst>
                                            <p:cond delay="1999"/>
                                          </p:stCondLst>
                                        </p:cTn>
                                        <p:tgtEl>
                                          <p:spTgt spid="67"/>
                                        </p:tgtEl>
                                        <p:attrNameLst>
                                          <p:attrName>style.visibility</p:attrName>
                                        </p:attrNameLst>
                                      </p:cBhvr>
                                      <p:to>
                                        <p:strVal val="hidden"/>
                                      </p:to>
                                    </p:set>
                                    <p:set>
                                      <p:cBhvr additive="base" accumulate="none">
                                        <p:cTn id="514" dur="2300" fill="hold">
                                          <p:stCondLst>
                                            <p:cond delay="0"/>
                                          </p:stCondLst>
                                        </p:cTn>
                                        <p:tgtEl>
                                          <p:spTgt spid="67"/>
                                        </p:tgtEl>
                                        <p:attrNameLst>
                                          <p:attrName/>
                                        </p:attrNameLst>
                                      </p:cBhvr>
                                      <p:to>
                                        <p:strVal val=""/>
                                      </p:to>
                                    </p:set>
                                  </p:childTnLst>
                                </p:cTn>
                              </p:par>
                              <p:par>
                                <p:cTn id="515" presetID="0" presetClass="path" presetSubtype="0" repeatCount="indefinite" fill="hold" grpId="1" nodeType="withEffect">
                                  <p:stCondLst>
                                    <p:cond delay="0"/>
                                  </p:stCondLst>
                                  <p:childTnLst>
                                    <p:animMotion origin="layout" path="M -0.00013 4.44444E-6 C 0.06471 -0.13542 0.07708 -0.05139 0.13151 -0.18125 " pathEditMode="relative" rAng="0" ptsTypes="AA">
                                      <p:cBhvr>
                                        <p:cTn id="516" dur="2300" fill="hold"/>
                                        <p:tgtEl>
                                          <p:spTgt spid="67"/>
                                        </p:tgtEl>
                                        <p:attrNameLst>
                                          <p:attrName>ppt_x</p:attrName>
                                          <p:attrName>ppt_y</p:attrName>
                                        </p:attrNameLst>
                                      </p:cBhvr>
                                      <p:rCtr x="6576" y="-9074"/>
                                    </p:animMotion>
                                  </p:childTnLst>
                                </p:cTn>
                              </p:par>
                              <p:par>
                                <p:cTn id="517" presetID="10" presetClass="entr" presetSubtype="0" repeatCount="indefinite" fill="hold" grpId="0" nodeType="withEffect">
                                  <p:stCondLst>
                                    <p:cond delay="0"/>
                                  </p:stCondLst>
                                  <p:childTnLst>
                                    <p:set>
                                      <p:cBhvr>
                                        <p:cTn id="518" dur="1" fill="hold">
                                          <p:stCondLst>
                                            <p:cond delay="0"/>
                                          </p:stCondLst>
                                        </p:cTn>
                                        <p:tgtEl>
                                          <p:spTgt spid="68"/>
                                        </p:tgtEl>
                                        <p:attrNameLst>
                                          <p:attrName>style.visibility</p:attrName>
                                        </p:attrNameLst>
                                      </p:cBhvr>
                                      <p:to>
                                        <p:strVal val="visible"/>
                                      </p:to>
                                    </p:set>
                                    <p:animEffect transition="out" filter="fade">
                                      <p:cBhvr additive="base" accumulate="none">
                                        <p:cTn id="519" dur="250" fill="hold">
                                          <p:stCondLst>
                                            <p:cond delay="1750"/>
                                          </p:stCondLst>
                                        </p:cTn>
                                        <p:tgtEl>
                                          <p:spTgt spid="68"/>
                                        </p:tgtEl>
                                      </p:cBhvr>
                                    </p:animEffect>
                                    <p:animEffect transition="in" filter="fade">
                                      <p:cBhvr additive="base" accumulate="none">
                                        <p:cTn id="520" dur="250" fill="hold">
                                          <p:stCondLst>
                                            <p:cond delay="0"/>
                                          </p:stCondLst>
                                        </p:cTn>
                                        <p:tgtEl>
                                          <p:spTgt spid="68"/>
                                        </p:tgtEl>
                                      </p:cBhvr>
                                    </p:animEffect>
                                    <p:set>
                                      <p:cBhvr additive="base" accumulate="none">
                                        <p:cTn id="521" dur="1" fill="hold">
                                          <p:stCondLst>
                                            <p:cond delay="1999"/>
                                          </p:stCondLst>
                                        </p:cTn>
                                        <p:tgtEl>
                                          <p:spTgt spid="68"/>
                                        </p:tgtEl>
                                        <p:attrNameLst>
                                          <p:attrName>style.visibility</p:attrName>
                                        </p:attrNameLst>
                                      </p:cBhvr>
                                      <p:to>
                                        <p:strVal val="hidden"/>
                                      </p:to>
                                    </p:set>
                                    <p:set>
                                      <p:cBhvr additive="base" accumulate="none">
                                        <p:cTn id="522" dur="2300" fill="hold">
                                          <p:stCondLst>
                                            <p:cond delay="0"/>
                                          </p:stCondLst>
                                        </p:cTn>
                                        <p:tgtEl>
                                          <p:spTgt spid="68"/>
                                        </p:tgtEl>
                                        <p:attrNameLst>
                                          <p:attrName/>
                                        </p:attrNameLst>
                                      </p:cBhvr>
                                      <p:to>
                                        <p:strVal val=""/>
                                      </p:to>
                                    </p:set>
                                  </p:childTnLst>
                                </p:cTn>
                              </p:par>
                              <p:par>
                                <p:cTn id="523"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524" dur="2300" fill="hold"/>
                                        <p:tgtEl>
                                          <p:spTgt spid="68"/>
                                        </p:tgtEl>
                                        <p:attrNameLst>
                                          <p:attrName>ppt_x</p:attrName>
                                          <p:attrName>ppt_y</p:attrName>
                                        </p:attrNameLst>
                                      </p:cBhvr>
                                      <p:rCtr x="8138" y="-1852"/>
                                    </p:animMotion>
                                  </p:childTnLst>
                                </p:cTn>
                              </p:par>
                              <p:par>
                                <p:cTn id="525" presetID="10" presetClass="entr" presetSubtype="0" repeatCount="indefinite" fill="hold" grpId="0" nodeType="withEffect">
                                  <p:stCondLst>
                                    <p:cond delay="0"/>
                                  </p:stCondLst>
                                  <p:childTnLst>
                                    <p:set>
                                      <p:cBhvr>
                                        <p:cTn id="526" dur="1" fill="hold">
                                          <p:stCondLst>
                                            <p:cond delay="0"/>
                                          </p:stCondLst>
                                        </p:cTn>
                                        <p:tgtEl>
                                          <p:spTgt spid="69"/>
                                        </p:tgtEl>
                                        <p:attrNameLst>
                                          <p:attrName>style.visibility</p:attrName>
                                        </p:attrNameLst>
                                      </p:cBhvr>
                                      <p:to>
                                        <p:strVal val="visible"/>
                                      </p:to>
                                    </p:set>
                                    <p:animEffect transition="out" filter="fade">
                                      <p:cBhvr additive="base" accumulate="none">
                                        <p:cTn id="527" dur="250" fill="hold">
                                          <p:stCondLst>
                                            <p:cond delay="1750"/>
                                          </p:stCondLst>
                                        </p:cTn>
                                        <p:tgtEl>
                                          <p:spTgt spid="69"/>
                                        </p:tgtEl>
                                      </p:cBhvr>
                                    </p:animEffect>
                                    <p:animEffect transition="in" filter="fade">
                                      <p:cBhvr additive="base" accumulate="none">
                                        <p:cTn id="528" dur="250" fill="hold">
                                          <p:stCondLst>
                                            <p:cond delay="0"/>
                                          </p:stCondLst>
                                        </p:cTn>
                                        <p:tgtEl>
                                          <p:spTgt spid="69"/>
                                        </p:tgtEl>
                                      </p:cBhvr>
                                    </p:animEffect>
                                    <p:set>
                                      <p:cBhvr additive="base" accumulate="none">
                                        <p:cTn id="529" dur="1" fill="hold">
                                          <p:stCondLst>
                                            <p:cond delay="1999"/>
                                          </p:stCondLst>
                                        </p:cTn>
                                        <p:tgtEl>
                                          <p:spTgt spid="69"/>
                                        </p:tgtEl>
                                        <p:attrNameLst>
                                          <p:attrName>style.visibility</p:attrName>
                                        </p:attrNameLst>
                                      </p:cBhvr>
                                      <p:to>
                                        <p:strVal val="hidden"/>
                                      </p:to>
                                    </p:set>
                                    <p:set>
                                      <p:cBhvr additive="base" accumulate="none">
                                        <p:cTn id="530" dur="2300" fill="hold">
                                          <p:stCondLst>
                                            <p:cond delay="0"/>
                                          </p:stCondLst>
                                        </p:cTn>
                                        <p:tgtEl>
                                          <p:spTgt spid="69"/>
                                        </p:tgtEl>
                                        <p:attrNameLst>
                                          <p:attrName/>
                                        </p:attrNameLst>
                                      </p:cBhvr>
                                      <p:to>
                                        <p:strVal val=""/>
                                      </p:to>
                                    </p:set>
                                  </p:childTnLst>
                                </p:cTn>
                              </p:par>
                              <p:par>
                                <p:cTn id="531" presetID="0" presetClass="path" presetSubtype="0" repeatCount="indefinite" fill="hold" grpId="1" nodeType="withEffect">
                                  <p:stCondLst>
                                    <p:cond delay="0"/>
                                  </p:stCondLst>
                                  <p:childTnLst>
                                    <p:animMotion origin="layout" path="M 8.33333E-7 7.40741E-7 C 0.00378 -0.22477 0.15391 -0.14306 0.13372 -0.2912 " pathEditMode="relative" rAng="0" ptsTypes="AA">
                                      <p:cBhvr>
                                        <p:cTn id="532" dur="2300" fill="hold"/>
                                        <p:tgtEl>
                                          <p:spTgt spid="69"/>
                                        </p:tgtEl>
                                        <p:attrNameLst>
                                          <p:attrName>ppt_x</p:attrName>
                                          <p:attrName>ppt_y</p:attrName>
                                        </p:attrNameLst>
                                      </p:cBhvr>
                                      <p:rCtr x="6771" y="-14560"/>
                                    </p:animMotion>
                                  </p:childTnLst>
                                </p:cTn>
                              </p:par>
                              <p:par>
                                <p:cTn id="533" presetID="10" presetClass="entr" presetSubtype="0" repeatCount="indefinite" fill="hold" grpId="0" nodeType="withEffect">
                                  <p:stCondLst>
                                    <p:cond delay="0"/>
                                  </p:stCondLst>
                                  <p:childTnLst>
                                    <p:set>
                                      <p:cBhvr>
                                        <p:cTn id="534" dur="1" fill="hold">
                                          <p:stCondLst>
                                            <p:cond delay="0"/>
                                          </p:stCondLst>
                                        </p:cTn>
                                        <p:tgtEl>
                                          <p:spTgt spid="70"/>
                                        </p:tgtEl>
                                        <p:attrNameLst>
                                          <p:attrName>style.visibility</p:attrName>
                                        </p:attrNameLst>
                                      </p:cBhvr>
                                      <p:to>
                                        <p:strVal val="visible"/>
                                      </p:to>
                                    </p:set>
                                    <p:animEffect transition="out" filter="fade">
                                      <p:cBhvr additive="base" accumulate="none">
                                        <p:cTn id="535" dur="250" fill="hold">
                                          <p:stCondLst>
                                            <p:cond delay="1750"/>
                                          </p:stCondLst>
                                        </p:cTn>
                                        <p:tgtEl>
                                          <p:spTgt spid="70"/>
                                        </p:tgtEl>
                                      </p:cBhvr>
                                    </p:animEffect>
                                    <p:animEffect transition="in" filter="fade">
                                      <p:cBhvr additive="base" accumulate="none">
                                        <p:cTn id="536" dur="250" fill="hold">
                                          <p:stCondLst>
                                            <p:cond delay="0"/>
                                          </p:stCondLst>
                                        </p:cTn>
                                        <p:tgtEl>
                                          <p:spTgt spid="70"/>
                                        </p:tgtEl>
                                      </p:cBhvr>
                                    </p:animEffect>
                                    <p:set>
                                      <p:cBhvr additive="base" accumulate="none">
                                        <p:cTn id="537" dur="1" fill="hold">
                                          <p:stCondLst>
                                            <p:cond delay="1999"/>
                                          </p:stCondLst>
                                        </p:cTn>
                                        <p:tgtEl>
                                          <p:spTgt spid="70"/>
                                        </p:tgtEl>
                                        <p:attrNameLst>
                                          <p:attrName>style.visibility</p:attrName>
                                        </p:attrNameLst>
                                      </p:cBhvr>
                                      <p:to>
                                        <p:strVal val="hidden"/>
                                      </p:to>
                                    </p:set>
                                    <p:set>
                                      <p:cBhvr additive="base" accumulate="none">
                                        <p:cTn id="538" dur="2300" fill="hold">
                                          <p:stCondLst>
                                            <p:cond delay="0"/>
                                          </p:stCondLst>
                                        </p:cTn>
                                        <p:tgtEl>
                                          <p:spTgt spid="70"/>
                                        </p:tgtEl>
                                        <p:attrNameLst>
                                          <p:attrName/>
                                        </p:attrNameLst>
                                      </p:cBhvr>
                                      <p:to>
                                        <p:strVal val=""/>
                                      </p:to>
                                    </p:set>
                                  </p:childTnLst>
                                </p:cTn>
                              </p:par>
                              <p:par>
                                <p:cTn id="539" presetID="0" presetClass="path" presetSubtype="0" repeatCount="indefinite" fill="hold" grpId="1" nodeType="withEffect">
                                  <p:stCondLst>
                                    <p:cond delay="0"/>
                                  </p:stCondLst>
                                  <p:childTnLst>
                                    <p:animMotion origin="layout" path="M 6.25E-7 -3.7037E-7 C 0.03229 -0.19768 0.04193 -0.19838 0.13359 -0.2912 " pathEditMode="relative" rAng="0" ptsTypes="AA">
                                      <p:cBhvr>
                                        <p:cTn id="540" dur="2300" fill="hold"/>
                                        <p:tgtEl>
                                          <p:spTgt spid="70"/>
                                        </p:tgtEl>
                                        <p:attrNameLst>
                                          <p:attrName>ppt_x</p:attrName>
                                          <p:attrName>ppt_y</p:attrName>
                                        </p:attrNameLst>
                                      </p:cBhvr>
                                      <p:rCtr x="6680" y="-14560"/>
                                    </p:animMotion>
                                  </p:childTnLst>
                                </p:cTn>
                              </p:par>
                              <p:par>
                                <p:cTn id="541" presetID="10" presetClass="entr" presetSubtype="0" repeatCount="indefinite" fill="hold" grpId="0" nodeType="withEffect">
                                  <p:stCondLst>
                                    <p:cond delay="0"/>
                                  </p:stCondLst>
                                  <p:childTnLst>
                                    <p:set>
                                      <p:cBhvr>
                                        <p:cTn id="542" dur="1" fill="hold">
                                          <p:stCondLst>
                                            <p:cond delay="0"/>
                                          </p:stCondLst>
                                        </p:cTn>
                                        <p:tgtEl>
                                          <p:spTgt spid="71"/>
                                        </p:tgtEl>
                                        <p:attrNameLst>
                                          <p:attrName>style.visibility</p:attrName>
                                        </p:attrNameLst>
                                      </p:cBhvr>
                                      <p:to>
                                        <p:strVal val="visible"/>
                                      </p:to>
                                    </p:set>
                                    <p:animEffect transition="out" filter="fade">
                                      <p:cBhvr additive="base" accumulate="none">
                                        <p:cTn id="543" dur="250" fill="hold">
                                          <p:stCondLst>
                                            <p:cond delay="1750"/>
                                          </p:stCondLst>
                                        </p:cTn>
                                        <p:tgtEl>
                                          <p:spTgt spid="71"/>
                                        </p:tgtEl>
                                      </p:cBhvr>
                                    </p:animEffect>
                                    <p:animEffect transition="in" filter="fade">
                                      <p:cBhvr additive="base" accumulate="none">
                                        <p:cTn id="544" dur="250" fill="hold">
                                          <p:stCondLst>
                                            <p:cond delay="0"/>
                                          </p:stCondLst>
                                        </p:cTn>
                                        <p:tgtEl>
                                          <p:spTgt spid="71"/>
                                        </p:tgtEl>
                                      </p:cBhvr>
                                    </p:animEffect>
                                    <p:set>
                                      <p:cBhvr additive="base" accumulate="none">
                                        <p:cTn id="545" dur="1" fill="hold">
                                          <p:stCondLst>
                                            <p:cond delay="1999"/>
                                          </p:stCondLst>
                                        </p:cTn>
                                        <p:tgtEl>
                                          <p:spTgt spid="71"/>
                                        </p:tgtEl>
                                        <p:attrNameLst>
                                          <p:attrName>style.visibility</p:attrName>
                                        </p:attrNameLst>
                                      </p:cBhvr>
                                      <p:to>
                                        <p:strVal val="hidden"/>
                                      </p:to>
                                    </p:set>
                                    <p:set>
                                      <p:cBhvr additive="base" accumulate="none">
                                        <p:cTn id="546" dur="2300" fill="hold">
                                          <p:stCondLst>
                                            <p:cond delay="0"/>
                                          </p:stCondLst>
                                        </p:cTn>
                                        <p:tgtEl>
                                          <p:spTgt spid="71"/>
                                        </p:tgtEl>
                                        <p:attrNameLst>
                                          <p:attrName/>
                                        </p:attrNameLst>
                                      </p:cBhvr>
                                      <p:to>
                                        <p:strVal val=""/>
                                      </p:to>
                                    </p:set>
                                  </p:childTnLst>
                                </p:cTn>
                              </p:par>
                              <p:par>
                                <p:cTn id="547" presetID="0" presetClass="path" presetSubtype="0" repeatCount="indefinite" fill="hold" grpId="1" nodeType="withEffect">
                                  <p:stCondLst>
                                    <p:cond delay="0"/>
                                  </p:stCondLst>
                                  <p:childTnLst>
                                    <p:animMotion origin="layout" path="M 1.25E-6 3.33333E-6 C 0.00104 -0.11574 -0.11797 -0.13287 -0.09037 -0.26158 " pathEditMode="relative" rAng="0" ptsTypes="AA">
                                      <p:cBhvr>
                                        <p:cTn id="548" dur="2300" fill="hold"/>
                                        <p:tgtEl>
                                          <p:spTgt spid="71"/>
                                        </p:tgtEl>
                                        <p:attrNameLst>
                                          <p:attrName>ppt_x</p:attrName>
                                          <p:attrName>ppt_y</p:attrName>
                                        </p:attrNameLst>
                                      </p:cBhvr>
                                      <p:rCtr x="-4727" y="-13079"/>
                                    </p:animMotion>
                                  </p:childTnLst>
                                </p:cTn>
                              </p:par>
                              <p:par>
                                <p:cTn id="549" presetID="6" presetClass="emph" presetSubtype="0" repeatCount="indefinite" decel="100000" autoRev="1" fill="hold" grpId="0" nodeType="withEffect">
                                  <p:stCondLst>
                                    <p:cond delay="0"/>
                                  </p:stCondLst>
                                  <p:childTnLst>
                                    <p:animScale>
                                      <p:cBhvr>
                                        <p:cTn id="550" dur="1250" fill="hold"/>
                                        <p:tgtEl>
                                          <p:spTgt spid="73"/>
                                        </p:tgtEl>
                                      </p:cBhvr>
                                      <p:by x="150000" y="150000"/>
                                    </p:animScale>
                                  </p:childTnLst>
                                </p:cTn>
                              </p:par>
                              <p:par>
                                <p:cTn id="551" presetID="35" presetClass="path" presetSubtype="0" fill="hold" grpId="1" nodeType="withEffect">
                                  <p:stCondLst>
                                    <p:cond delay="0"/>
                                  </p:stCondLst>
                                  <p:childTnLst>
                                    <p:animMotion origin="layout" path="M 4.79167E-6 1.48148E-6 L 0.19596 1.48148E-6 " pathEditMode="relative" rAng="0" ptsTypes="AA">
                                      <p:cBhvr>
                                        <p:cTn id="552" dur="7000" fill="hold"/>
                                        <p:tgtEl>
                                          <p:spTgt spid="73"/>
                                        </p:tgtEl>
                                        <p:attrNameLst>
                                          <p:attrName>ppt_x</p:attrName>
                                          <p:attrName>ppt_y</p:attrName>
                                        </p:attrNameLst>
                                      </p:cBhvr>
                                      <p:rCtr x="9792" y="0"/>
                                    </p:animMotion>
                                  </p:childTnLst>
                                </p:cTn>
                              </p:par>
                              <p:par>
                                <p:cTn id="553" presetID="35" presetClass="path" presetSubtype="0" fill="hold" grpId="0" nodeType="withEffect">
                                  <p:stCondLst>
                                    <p:cond delay="0"/>
                                  </p:stCondLst>
                                  <p:childTnLst>
                                    <p:animMotion origin="layout" path="M 4.79167E-6 1.48148E-6 L 0.19518 1.48148E-6 " pathEditMode="relative" rAng="0" ptsTypes="AA">
                                      <p:cBhvr>
                                        <p:cTn id="554" dur="7000" fill="hold"/>
                                        <p:tgtEl>
                                          <p:spTgt spid="72"/>
                                        </p:tgtEl>
                                        <p:attrNameLst>
                                          <p:attrName>ppt_x</p:attrName>
                                          <p:attrName>ppt_y</p:attrName>
                                        </p:attrNameLst>
                                      </p:cBhvr>
                                      <p:rCtr x="9753" y="0"/>
                                    </p:animMotion>
                                  </p:childTnLst>
                                </p:cTn>
                              </p:par>
                              <p:par>
                                <p:cTn id="555" presetID="31" presetClass="entr" presetSubtype="0" fill="hold" grpId="0" nodeType="withEffect">
                                  <p:stCondLst>
                                    <p:cond delay="0"/>
                                  </p:stCondLst>
                                  <p:iterate type="lt">
                                    <p:tmPct val="5000"/>
                                  </p:iterate>
                                  <p:childTnLst>
                                    <p:set>
                                      <p:cBhvr>
                                        <p:cTn id="556" dur="1" fill="hold">
                                          <p:stCondLst>
                                            <p:cond delay="0"/>
                                          </p:stCondLst>
                                        </p:cTn>
                                        <p:tgtEl>
                                          <p:spTgt spid="75"/>
                                        </p:tgtEl>
                                        <p:attrNameLst>
                                          <p:attrName>style.visibility</p:attrName>
                                        </p:attrNameLst>
                                      </p:cBhvr>
                                      <p:to>
                                        <p:strVal val="visible"/>
                                      </p:to>
                                    </p:set>
                                    <p:anim calcmode="lin" valueType="num">
                                      <p:cBhvr>
                                        <p:cTn id="557" dur="1000" fill="hold"/>
                                        <p:tgtEl>
                                          <p:spTgt spid="75"/>
                                        </p:tgtEl>
                                        <p:attrNameLst>
                                          <p:attrName>ppt_w</p:attrName>
                                        </p:attrNameLst>
                                      </p:cBhvr>
                                      <p:tavLst>
                                        <p:tav tm="0">
                                          <p:val>
                                            <p:fltVal val="0"/>
                                          </p:val>
                                        </p:tav>
                                        <p:tav tm="100000">
                                          <p:val>
                                            <p:strVal val="#ppt_w"/>
                                          </p:val>
                                        </p:tav>
                                      </p:tavLst>
                                    </p:anim>
                                    <p:anim calcmode="lin" valueType="num">
                                      <p:cBhvr>
                                        <p:cTn id="558" dur="1000" fill="hold"/>
                                        <p:tgtEl>
                                          <p:spTgt spid="75"/>
                                        </p:tgtEl>
                                        <p:attrNameLst>
                                          <p:attrName>ppt_h</p:attrName>
                                        </p:attrNameLst>
                                      </p:cBhvr>
                                      <p:tavLst>
                                        <p:tav tm="0">
                                          <p:val>
                                            <p:fltVal val="0"/>
                                          </p:val>
                                        </p:tav>
                                        <p:tav tm="100000">
                                          <p:val>
                                            <p:strVal val="#ppt_h"/>
                                          </p:val>
                                        </p:tav>
                                      </p:tavLst>
                                    </p:anim>
                                    <p:anim calcmode="lin" valueType="num">
                                      <p:cBhvr>
                                        <p:cTn id="559" dur="1000" fill="hold"/>
                                        <p:tgtEl>
                                          <p:spTgt spid="75"/>
                                        </p:tgtEl>
                                        <p:attrNameLst>
                                          <p:attrName>style.rotation</p:attrName>
                                        </p:attrNameLst>
                                      </p:cBhvr>
                                      <p:tavLst>
                                        <p:tav tm="0">
                                          <p:val>
                                            <p:fltVal val="90"/>
                                          </p:val>
                                        </p:tav>
                                        <p:tav tm="100000">
                                          <p:val>
                                            <p:fltVal val="0"/>
                                          </p:val>
                                        </p:tav>
                                      </p:tavLst>
                                    </p:anim>
                                    <p:animEffect transition="in" filter="fade">
                                      <p:cBhvr>
                                        <p:cTn id="560" dur="1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61" repeatCount="indefinite" fill="hold" display="0">
                  <p:stCondLst>
                    <p:cond delay="indefinite"/>
                  </p:stCondLst>
                  <p:endCondLst>
                    <p:cond evt="onStopAudio" delay="0">
                      <p:tgtEl>
                        <p:sldTgt/>
                      </p:tgtEl>
                    </p:cond>
                  </p:endCondLst>
                </p:cTn>
                <p:tgtEl>
                  <p:spTgt spid="74"/>
                </p:tgtEl>
              </p:cMediaNode>
            </p:audio>
          </p:childTnLst>
        </p:cTn>
      </p:par>
    </p:tnLst>
    <p:bldLst>
      <p:bldP spid="4" grpId="0"/>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3" grpId="0" animBg="1"/>
      <p:bldP spid="73" grpId="1" animBg="1"/>
      <p:bldP spid="7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01</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3944672" y="3397964"/>
            <a:ext cx="4710222" cy="482919"/>
          </a:xfrm>
          <a:prstGeom prst="rect">
            <a:avLst/>
          </a:prstGeom>
        </p:spPr>
        <p:txBody>
          <a:bodyPr wrap="square" lIns="144000" tIns="0" rIns="144000" bIns="0">
            <a:noAutofit/>
          </a:bodyPr>
          <a:lstStyle/>
          <a:p>
            <a:r>
              <a:rPr lang="en-US" altLang="zh-CN" sz="2800" b="1" dirty="0"/>
              <a:t>Visual C#</a:t>
            </a:r>
            <a:r>
              <a:rPr lang="zh-CN" altLang="zh-CN" sz="2800" b="1" dirty="0"/>
              <a:t>环境安装与设置</a:t>
            </a:r>
          </a:p>
        </p:txBody>
      </p:sp>
      <p:sp>
        <p:nvSpPr>
          <p:cNvPr id="2" name="矩形 1"/>
          <p:cNvSpPr/>
          <p:nvPr/>
        </p:nvSpPr>
        <p:spPr>
          <a:xfrm>
            <a:off x="2709387" y="4148102"/>
            <a:ext cx="2467983"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a:t>
            </a:r>
            <a:r>
              <a:rPr lang="en-US" altLang="zh-CN" b="1" dirty="0">
                <a:solidFill>
                  <a:srgbClr val="0070C0"/>
                </a:solidFill>
              </a:rPr>
              <a:t>Visual Studio</a:t>
            </a:r>
            <a:r>
              <a:rPr lang="zh-CN" altLang="zh-CN" b="1" dirty="0">
                <a:solidFill>
                  <a:srgbClr val="0070C0"/>
                </a:solidFill>
              </a:rPr>
              <a:t>安装</a:t>
            </a:r>
          </a:p>
        </p:txBody>
      </p:sp>
      <p:sp>
        <p:nvSpPr>
          <p:cNvPr id="3" name="矩形 2"/>
          <p:cNvSpPr/>
          <p:nvPr/>
        </p:nvSpPr>
        <p:spPr>
          <a:xfrm>
            <a:off x="5258942" y="4148102"/>
            <a:ext cx="2509661" cy="369332"/>
          </a:xfrm>
          <a:prstGeom prst="rect">
            <a:avLst/>
          </a:prstGeom>
        </p:spPr>
        <p:txBody>
          <a:bodyPr wrap="none">
            <a:spAutoFit/>
          </a:bodyPr>
          <a:lstStyle/>
          <a:p>
            <a:r>
              <a:rPr lang="en-US" altLang="zh-CN" b="1" dirty="0">
                <a:solidFill>
                  <a:srgbClr val="0070C0"/>
                </a:solidFill>
              </a:rPr>
              <a:t>2</a:t>
            </a:r>
            <a:r>
              <a:rPr lang="zh-CN" altLang="zh-CN" b="1" dirty="0">
                <a:solidFill>
                  <a:srgbClr val="0070C0"/>
                </a:solidFill>
              </a:rPr>
              <a:t>．</a:t>
            </a:r>
            <a:r>
              <a:rPr lang="en-US" altLang="zh-CN" b="1" dirty="0">
                <a:solidFill>
                  <a:srgbClr val="0070C0"/>
                </a:solidFill>
              </a:rPr>
              <a:t>Visual C#</a:t>
            </a:r>
            <a:r>
              <a:rPr lang="zh-CN" altLang="zh-CN" b="1" dirty="0">
                <a:solidFill>
                  <a:srgbClr val="0070C0"/>
                </a:solidFill>
              </a:rPr>
              <a:t>环境设置</a:t>
            </a:r>
          </a:p>
        </p:txBody>
      </p:sp>
      <p:sp>
        <p:nvSpPr>
          <p:cNvPr id="4" name="矩形 3"/>
          <p:cNvSpPr/>
          <p:nvPr/>
        </p:nvSpPr>
        <p:spPr>
          <a:xfrm>
            <a:off x="7850175" y="4149506"/>
            <a:ext cx="2509661" cy="369332"/>
          </a:xfrm>
          <a:prstGeom prst="rect">
            <a:avLst/>
          </a:prstGeom>
        </p:spPr>
        <p:txBody>
          <a:bodyPr wrap="none">
            <a:spAutoFit/>
          </a:bodyPr>
          <a:lstStyle/>
          <a:p>
            <a:r>
              <a:rPr lang="en-US" altLang="zh-CN" b="1" dirty="0">
                <a:solidFill>
                  <a:srgbClr val="0070C0"/>
                </a:solidFill>
              </a:rPr>
              <a:t>3</a:t>
            </a:r>
            <a:r>
              <a:rPr lang="zh-CN" altLang="zh-CN" b="1" dirty="0">
                <a:solidFill>
                  <a:srgbClr val="0070C0"/>
                </a:solidFill>
              </a:rPr>
              <a:t>．</a:t>
            </a:r>
            <a:r>
              <a:rPr lang="en-US" altLang="zh-CN" b="1" dirty="0">
                <a:solidFill>
                  <a:srgbClr val="0070C0"/>
                </a:solidFill>
              </a:rPr>
              <a:t>Visual C#</a:t>
            </a:r>
            <a:r>
              <a:rPr lang="zh-CN" altLang="zh-CN" b="1" dirty="0">
                <a:solidFill>
                  <a:srgbClr val="0070C0"/>
                </a:solidFill>
              </a:rPr>
              <a:t>开发环境</a:t>
            </a:r>
          </a:p>
        </p:txBody>
      </p:sp>
    </p:spTree>
    <p:extLst>
      <p:ext uri="{BB962C8B-B14F-4D97-AF65-F5344CB8AC3E}">
        <p14:creationId xmlns:p14="http://schemas.microsoft.com/office/powerpoint/2010/main" val="3918190006"/>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74779"/>
            <a:ext cx="3921769"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a:t>
            </a:r>
            <a:r>
              <a:rPr lang="en-US" altLang="zh-CN" sz="2800" b="1" dirty="0"/>
              <a:t>Visual Studio</a:t>
            </a:r>
            <a:r>
              <a:rPr lang="zh-CN" altLang="zh-CN" sz="2800" b="1" dirty="0"/>
              <a:t>安装</a:t>
            </a:r>
          </a:p>
        </p:txBody>
      </p:sp>
      <p:sp>
        <p:nvSpPr>
          <p:cNvPr id="3" name="TextBox 2"/>
          <p:cNvSpPr txBox="1"/>
          <p:nvPr/>
        </p:nvSpPr>
        <p:spPr>
          <a:xfrm>
            <a:off x="808074" y="1127051"/>
            <a:ext cx="10515600" cy="1200329"/>
          </a:xfrm>
          <a:prstGeom prst="rect">
            <a:avLst/>
          </a:prstGeom>
          <a:noFill/>
        </p:spPr>
        <p:txBody>
          <a:bodyPr wrap="square" rtlCol="0">
            <a:spAutoFit/>
          </a:bodyPr>
          <a:lstStyle/>
          <a:p>
            <a:r>
              <a:rPr lang="zh-CN" altLang="zh-CN" dirty="0"/>
              <a:t>（</a:t>
            </a:r>
            <a:r>
              <a:rPr lang="en-US" altLang="zh-CN" dirty="0"/>
              <a:t>1</a:t>
            </a:r>
            <a:r>
              <a:rPr lang="zh-CN" altLang="zh-CN" dirty="0"/>
              <a:t>）从网上下载</a:t>
            </a:r>
            <a:r>
              <a:rPr lang="en-US" altLang="zh-CN" dirty="0"/>
              <a:t>VS</a:t>
            </a:r>
            <a:r>
              <a:rPr lang="zh-CN" altLang="zh-CN" dirty="0"/>
              <a:t>的安装包文件（例如：</a:t>
            </a:r>
            <a:r>
              <a:rPr lang="en-US" altLang="zh-CN" dirty="0"/>
              <a:t>vs2015.ent_chs.iso</a:t>
            </a:r>
            <a:r>
              <a:rPr lang="zh-CN" altLang="zh-CN" dirty="0"/>
              <a:t>），双击该文件解压，其中</a:t>
            </a:r>
            <a:r>
              <a:rPr lang="en-US" altLang="zh-CN" dirty="0"/>
              <a:t>vs_enterprise.exe</a:t>
            </a:r>
            <a:r>
              <a:rPr lang="zh-CN" altLang="zh-CN" dirty="0"/>
              <a:t>启动安装向导。</a:t>
            </a:r>
          </a:p>
          <a:p>
            <a:pPr latinLnBrk="1"/>
            <a:r>
              <a:rPr lang="zh-CN" altLang="zh-CN" dirty="0"/>
              <a:t>（</a:t>
            </a:r>
            <a:r>
              <a:rPr lang="en-US" altLang="zh-CN" dirty="0"/>
              <a:t>2</a:t>
            </a:r>
            <a:r>
              <a:rPr lang="zh-CN" altLang="zh-CN" dirty="0"/>
              <a:t>）在“选择安装位置”栏单击</a:t>
            </a:r>
            <a:r>
              <a:rPr lang="en-US" altLang="zh-CN" dirty="0"/>
              <a:t> </a:t>
            </a:r>
            <a:r>
              <a:rPr lang="en-US" altLang="zh-CN" dirty="0" smtClean="0"/>
              <a:t>    </a:t>
            </a:r>
            <a:r>
              <a:rPr lang="zh-CN" altLang="zh-CN" dirty="0" smtClean="0"/>
              <a:t>指定</a:t>
            </a:r>
            <a:r>
              <a:rPr lang="en-US" altLang="zh-CN" dirty="0"/>
              <a:t>VS</a:t>
            </a:r>
            <a:r>
              <a:rPr lang="zh-CN" altLang="zh-CN" dirty="0"/>
              <a:t>的安装路径（本书采用默认）；在“选择安装类型”下选中“自定义”选项（如图</a:t>
            </a:r>
            <a:r>
              <a:rPr lang="en-US" altLang="zh-CN" dirty="0"/>
              <a:t>1.3</a:t>
            </a:r>
            <a:r>
              <a:rPr lang="zh-CN" altLang="zh-CN" dirty="0"/>
              <a:t>所示），单击【下一步】按钮</a:t>
            </a:r>
            <a:r>
              <a:rPr lang="zh-CN" altLang="zh-CN" dirty="0" smtClean="0"/>
              <a:t>。</a:t>
            </a:r>
            <a:endParaRPr lang="zh-CN" altLang="zh-CN" dirty="0"/>
          </a:p>
        </p:txBody>
      </p:sp>
      <p:pic>
        <p:nvPicPr>
          <p:cNvPr id="307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9856" y="1780380"/>
            <a:ext cx="244041" cy="223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6907" y="2327379"/>
            <a:ext cx="2980069" cy="4166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2351286"/>
      </p:ext>
    </p:extLst>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74779"/>
            <a:ext cx="3921769"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a:t>
            </a:r>
            <a:r>
              <a:rPr lang="en-US" altLang="zh-CN" sz="2800" b="1" dirty="0"/>
              <a:t>Visual Studio</a:t>
            </a:r>
            <a:r>
              <a:rPr lang="zh-CN" altLang="zh-CN" sz="2800" b="1" dirty="0"/>
              <a:t>安装</a:t>
            </a:r>
          </a:p>
        </p:txBody>
      </p:sp>
      <p:sp>
        <p:nvSpPr>
          <p:cNvPr id="3" name="TextBox 2"/>
          <p:cNvSpPr txBox="1"/>
          <p:nvPr/>
        </p:nvSpPr>
        <p:spPr>
          <a:xfrm>
            <a:off x="776177" y="1148316"/>
            <a:ext cx="10590028" cy="923330"/>
          </a:xfrm>
          <a:prstGeom prst="rect">
            <a:avLst/>
          </a:prstGeom>
          <a:noFill/>
        </p:spPr>
        <p:txBody>
          <a:bodyPr wrap="square" rtlCol="0">
            <a:spAutoFit/>
          </a:bodyPr>
          <a:lstStyle/>
          <a:p>
            <a:r>
              <a:rPr lang="zh-CN" altLang="zh-CN" dirty="0"/>
              <a:t>（</a:t>
            </a:r>
            <a:r>
              <a:rPr lang="en-US" altLang="zh-CN" dirty="0"/>
              <a:t>3</a:t>
            </a:r>
            <a:r>
              <a:rPr lang="zh-CN" altLang="zh-CN" dirty="0"/>
              <a:t>）在“选择功能”页，列出了</a:t>
            </a:r>
            <a:r>
              <a:rPr lang="en-US" altLang="zh-CN" dirty="0"/>
              <a:t>VS</a:t>
            </a:r>
            <a:r>
              <a:rPr lang="zh-CN" altLang="zh-CN" dirty="0"/>
              <a:t>包含的全部功能组件选项，其中前面打勾的是选中需要安装的组件。除了勾选“</a:t>
            </a:r>
            <a:r>
              <a:rPr lang="en-US" altLang="zh-CN" dirty="0"/>
              <a:t>Visual Studio</a:t>
            </a:r>
            <a:r>
              <a:rPr lang="zh-CN" altLang="zh-CN" dirty="0"/>
              <a:t>”，为了使</a:t>
            </a:r>
            <a:r>
              <a:rPr lang="en-US" altLang="zh-CN" dirty="0"/>
              <a:t>VS</a:t>
            </a:r>
            <a:r>
              <a:rPr lang="zh-CN" altLang="zh-CN" dirty="0"/>
              <a:t>支持数据库应用开发，请确保勾选“</a:t>
            </a:r>
            <a:r>
              <a:rPr lang="en-US" altLang="zh-CN" dirty="0"/>
              <a:t>Microsoft SQL Server Data Tools</a:t>
            </a:r>
            <a:r>
              <a:rPr lang="zh-CN" altLang="zh-CN" dirty="0"/>
              <a:t>”项（如图</a:t>
            </a:r>
            <a:r>
              <a:rPr lang="en-US" altLang="zh-CN" dirty="0"/>
              <a:t>1.4</a:t>
            </a:r>
            <a:r>
              <a:rPr lang="zh-CN" altLang="zh-CN" dirty="0"/>
              <a:t>所示）。</a:t>
            </a:r>
            <a:endParaRPr lang="zh-CN" altLang="en-US" dirty="0"/>
          </a:p>
        </p:txBody>
      </p:sp>
      <p:pic>
        <p:nvPicPr>
          <p:cNvPr id="409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4057" y="2196214"/>
            <a:ext cx="4124547" cy="444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4966346"/>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74779"/>
            <a:ext cx="3921769"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a:t>
            </a:r>
            <a:r>
              <a:rPr lang="en-US" altLang="zh-CN" sz="2800" b="1" dirty="0"/>
              <a:t>Visual Studio</a:t>
            </a:r>
            <a:r>
              <a:rPr lang="zh-CN" altLang="zh-CN" sz="2800" b="1" dirty="0"/>
              <a:t>安装</a:t>
            </a:r>
          </a:p>
        </p:txBody>
      </p:sp>
      <p:sp>
        <p:nvSpPr>
          <p:cNvPr id="3" name="TextBox 2"/>
          <p:cNvSpPr txBox="1"/>
          <p:nvPr/>
        </p:nvSpPr>
        <p:spPr>
          <a:xfrm>
            <a:off x="1467293" y="1626781"/>
            <a:ext cx="9324754" cy="2640330"/>
          </a:xfrm>
          <a:prstGeom prst="plaque">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latinLnBrk="1"/>
            <a:r>
              <a:rPr lang="zh-CN" altLang="zh-CN" dirty="0"/>
              <a:t>（</a:t>
            </a:r>
            <a:r>
              <a:rPr lang="en-US" altLang="zh-CN" dirty="0"/>
              <a:t>4</a:t>
            </a:r>
            <a:r>
              <a:rPr lang="zh-CN" altLang="zh-CN" dirty="0"/>
              <a:t>）在“选定的功能”页，列出了上一步选中的所有组件让用户进一步确认，确认无误后，单击【安装】按钮开始安装进程。若发现有漏选或希望增加安装其他组件，可单击【上一步】回退至“选择功能”页补充选择。</a:t>
            </a:r>
          </a:p>
          <a:p>
            <a:r>
              <a:rPr lang="zh-CN" altLang="zh-CN" dirty="0"/>
              <a:t>（</a:t>
            </a:r>
            <a:r>
              <a:rPr lang="en-US" altLang="zh-CN" dirty="0"/>
              <a:t>5</a:t>
            </a:r>
            <a:r>
              <a:rPr lang="zh-CN" altLang="zh-CN" dirty="0"/>
              <a:t>）然后，向导进入正式的安装进程，根据用户的选择依次从安装包中解压获取各个组件并应用（安装上），两个进度条分别指示了当前组件和总的安装进度。</a:t>
            </a:r>
            <a:r>
              <a:rPr lang="en-US" altLang="zh-CN" dirty="0"/>
              <a:t>VS</a:t>
            </a:r>
            <a:r>
              <a:rPr lang="zh-CN" altLang="zh-CN" dirty="0"/>
              <a:t>根据自己选择的安装选项需要安装时间差别很大，期间请不要关闭、重启计算机，最好也不要进行任何其他操作，请读者耐心等待</a:t>
            </a:r>
            <a:r>
              <a:rPr lang="zh-CN" altLang="zh-CN" dirty="0" smtClean="0"/>
              <a:t>。</a:t>
            </a:r>
            <a:endParaRPr lang="zh-CN" altLang="zh-CN" dirty="0"/>
          </a:p>
        </p:txBody>
      </p:sp>
    </p:spTree>
    <p:extLst>
      <p:ext uri="{BB962C8B-B14F-4D97-AF65-F5344CB8AC3E}">
        <p14:creationId xmlns:p14="http://schemas.microsoft.com/office/powerpoint/2010/main" val="90619101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74779"/>
            <a:ext cx="3921769"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a:t>
            </a:r>
            <a:r>
              <a:rPr lang="en-US" altLang="zh-CN" sz="2800" b="1" dirty="0"/>
              <a:t>Visual Studio</a:t>
            </a:r>
            <a:r>
              <a:rPr lang="zh-CN" altLang="zh-CN" sz="2800" b="1" dirty="0"/>
              <a:t>安装</a:t>
            </a:r>
          </a:p>
        </p:txBody>
      </p:sp>
      <p:sp>
        <p:nvSpPr>
          <p:cNvPr id="3" name="TextBox 2"/>
          <p:cNvSpPr txBox="1"/>
          <p:nvPr/>
        </p:nvSpPr>
        <p:spPr>
          <a:xfrm>
            <a:off x="1881963" y="1203397"/>
            <a:ext cx="3965944" cy="4622006"/>
          </a:xfrm>
          <a:prstGeom prst="plaque">
            <a:avLst/>
          </a:prstGeom>
          <a:noFill/>
          <a:ln>
            <a:solidFill>
              <a:schemeClr val="accent1"/>
            </a:solidFill>
          </a:ln>
        </p:spPr>
        <p:txBody>
          <a:bodyPr wrap="square" rtlCol="0">
            <a:spAutoFit/>
          </a:bodyPr>
          <a:lstStyle/>
          <a:p>
            <a:r>
              <a:rPr lang="zh-CN" altLang="zh-CN" dirty="0"/>
              <a:t>（</a:t>
            </a:r>
            <a:r>
              <a:rPr lang="en-US" altLang="zh-CN" dirty="0"/>
              <a:t>6</a:t>
            </a:r>
            <a:r>
              <a:rPr lang="zh-CN" altLang="zh-CN" dirty="0"/>
              <a:t>）出现“安装已完成”页，由于操作系统兼容性缘故，通常并非所有的功能都能成功安装，在下方问题列表中会列出未能成功安装的组件，请用户稍做检查。若不是</a:t>
            </a:r>
            <a:r>
              <a:rPr lang="en-US" altLang="zh-CN" dirty="0"/>
              <a:t>VS</a:t>
            </a:r>
            <a:r>
              <a:rPr lang="zh-CN" altLang="zh-CN" dirty="0"/>
              <a:t>的核心功能组件，即使未能成功安装也不会影响接下来的正常使用，可忽略（例如，本书用</a:t>
            </a:r>
            <a:r>
              <a:rPr lang="en-US" altLang="zh-CN" dirty="0"/>
              <a:t>Windows 7</a:t>
            </a:r>
            <a:r>
              <a:rPr lang="zh-CN" altLang="zh-CN" dirty="0"/>
              <a:t>系统，所以</a:t>
            </a:r>
            <a:r>
              <a:rPr lang="en-US" altLang="zh-CN" dirty="0"/>
              <a:t>Windows 10</a:t>
            </a:r>
            <a:r>
              <a:rPr lang="zh-CN" altLang="zh-CN" dirty="0"/>
              <a:t>的</a:t>
            </a:r>
            <a:r>
              <a:rPr lang="en-US" altLang="zh-CN" dirty="0"/>
              <a:t>SDK</a:t>
            </a:r>
            <a:r>
              <a:rPr lang="zh-CN" altLang="zh-CN" dirty="0"/>
              <a:t>当然不能安装），如图</a:t>
            </a:r>
            <a:r>
              <a:rPr lang="en-US" altLang="zh-CN" dirty="0"/>
              <a:t>1.5</a:t>
            </a:r>
            <a:r>
              <a:rPr lang="zh-CN" altLang="zh-CN" dirty="0"/>
              <a:t>所示。</a:t>
            </a:r>
            <a:endParaRPr lang="zh-CN" altLang="en-US" dirty="0"/>
          </a:p>
        </p:txBody>
      </p:sp>
      <p:pic>
        <p:nvPicPr>
          <p:cNvPr id="512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647" y="1203397"/>
            <a:ext cx="3320607" cy="4646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6027278"/>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74779"/>
            <a:ext cx="3921769"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a:t>
            </a:r>
            <a:r>
              <a:rPr lang="en-US" altLang="zh-CN" sz="2800" b="1" dirty="0"/>
              <a:t>Visual Studio</a:t>
            </a:r>
            <a:r>
              <a:rPr lang="zh-CN" altLang="zh-CN" sz="2800" b="1" dirty="0"/>
              <a:t>安装</a:t>
            </a:r>
          </a:p>
        </p:txBody>
      </p:sp>
      <p:sp>
        <p:nvSpPr>
          <p:cNvPr id="3" name="TextBox 2"/>
          <p:cNvSpPr txBox="1"/>
          <p:nvPr/>
        </p:nvSpPr>
        <p:spPr>
          <a:xfrm>
            <a:off x="776177" y="1297172"/>
            <a:ext cx="10590028" cy="923330"/>
          </a:xfrm>
          <a:prstGeom prst="rect">
            <a:avLst/>
          </a:prstGeom>
          <a:noFill/>
        </p:spPr>
        <p:txBody>
          <a:bodyPr wrap="square" rtlCol="0">
            <a:spAutoFit/>
          </a:bodyPr>
          <a:lstStyle/>
          <a:p>
            <a:r>
              <a:rPr lang="zh-CN" altLang="zh-CN" dirty="0"/>
              <a:t>（</a:t>
            </a:r>
            <a:r>
              <a:rPr lang="en-US" altLang="zh-CN" dirty="0"/>
              <a:t>7</a:t>
            </a:r>
            <a:r>
              <a:rPr lang="zh-CN" altLang="zh-CN" dirty="0"/>
              <a:t>）重启计算机后，单击桌面【开始】→【所有程序】→【</a:t>
            </a:r>
            <a:r>
              <a:rPr lang="en-US" altLang="zh-CN" dirty="0"/>
              <a:t>Visual Studio 2015</a:t>
            </a:r>
            <a:r>
              <a:rPr lang="zh-CN" altLang="zh-CN" dirty="0"/>
              <a:t>】项，出现“欢迎使用”页，在此页上可申请微软官方的开发人员账户，但作为初学者来说，完全没必要去申请这个专业开发账户，直接点下方的“以后再说”，启动</a:t>
            </a:r>
            <a:r>
              <a:rPr lang="en-US" altLang="zh-CN" dirty="0"/>
              <a:t>VS 2015</a:t>
            </a:r>
            <a:r>
              <a:rPr lang="zh-CN" altLang="zh-CN" dirty="0"/>
              <a:t>环境，如图</a:t>
            </a:r>
            <a:r>
              <a:rPr lang="en-US" altLang="zh-CN" dirty="0"/>
              <a:t>1.6</a:t>
            </a:r>
            <a:r>
              <a:rPr lang="zh-CN" altLang="zh-CN" dirty="0"/>
              <a:t>所示</a:t>
            </a:r>
            <a:r>
              <a:rPr lang="zh-CN" altLang="zh-CN" dirty="0" smtClean="0"/>
              <a:t>。</a:t>
            </a:r>
            <a:endParaRPr lang="zh-CN" altLang="zh-CN"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553321940"/>
              </p:ext>
            </p:extLst>
          </p:nvPr>
        </p:nvGraphicFramePr>
        <p:xfrm>
          <a:off x="3189768" y="2310028"/>
          <a:ext cx="5762846" cy="3687535"/>
        </p:xfrm>
        <a:graphic>
          <a:graphicData uri="http://schemas.openxmlformats.org/presentationml/2006/ole">
            <mc:AlternateContent xmlns:mc="http://schemas.openxmlformats.org/markup-compatibility/2006">
              <mc:Choice xmlns:v="urn:schemas-microsoft-com:vml" Requires="v">
                <p:oleObj spid="_x0000_s6159" name="Visio" r:id="rId3" imgW="5410763" imgH="3474360" progId="Visio.Drawing.11">
                  <p:embed/>
                </p:oleObj>
              </mc:Choice>
              <mc:Fallback>
                <p:oleObj name="Visio" r:id="rId3" imgW="5410763" imgH="347436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9768" y="2310028"/>
                        <a:ext cx="5762846" cy="3687535"/>
                      </a:xfrm>
                      <a:prstGeom prst="rect">
                        <a:avLst/>
                      </a:prstGeom>
                      <a:noFill/>
                    </p:spPr>
                  </p:pic>
                </p:oleObj>
              </mc:Fallback>
            </mc:AlternateContent>
          </a:graphicData>
        </a:graphic>
      </p:graphicFrame>
    </p:spTree>
    <p:extLst>
      <p:ext uri="{BB962C8B-B14F-4D97-AF65-F5344CB8AC3E}">
        <p14:creationId xmlns:p14="http://schemas.microsoft.com/office/powerpoint/2010/main" val="3303611765"/>
      </p:ext>
    </p:extLst>
  </p:cSld>
  <p:clrMapOvr>
    <a:masterClrMapping/>
  </p:clrMapOvr>
  <mc:AlternateContent xmlns:mc="http://schemas.openxmlformats.org/markup-compatibility/2006" xmlns:p14="http://schemas.microsoft.com/office/powerpoint/2010/main">
    <mc:Choice Requires="p14">
      <p:transition spd="slow" p14:dur="1600" advClick="0" advTm="0">
        <p14:prism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74779"/>
            <a:ext cx="3921769"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a:t>
            </a:r>
            <a:r>
              <a:rPr lang="en-US" altLang="zh-CN" sz="2800" b="1" dirty="0"/>
              <a:t>Visual Studio</a:t>
            </a:r>
            <a:r>
              <a:rPr lang="zh-CN" altLang="zh-CN" sz="2800" b="1" dirty="0"/>
              <a:t>安装</a:t>
            </a:r>
          </a:p>
        </p:txBody>
      </p:sp>
      <p:sp>
        <p:nvSpPr>
          <p:cNvPr id="3" name="TextBox 2"/>
          <p:cNvSpPr txBox="1"/>
          <p:nvPr/>
        </p:nvSpPr>
        <p:spPr>
          <a:xfrm>
            <a:off x="744279" y="1190847"/>
            <a:ext cx="10653823" cy="923330"/>
          </a:xfrm>
          <a:prstGeom prst="rect">
            <a:avLst/>
          </a:prstGeom>
          <a:noFill/>
        </p:spPr>
        <p:txBody>
          <a:bodyPr wrap="square" rtlCol="0">
            <a:spAutoFit/>
          </a:bodyPr>
          <a:lstStyle/>
          <a:p>
            <a:r>
              <a:rPr lang="zh-CN" altLang="zh-CN" dirty="0"/>
              <a:t>（</a:t>
            </a:r>
            <a:r>
              <a:rPr lang="en-US" altLang="zh-CN" dirty="0"/>
              <a:t>8</a:t>
            </a:r>
            <a:r>
              <a:rPr lang="zh-CN" altLang="zh-CN" dirty="0"/>
              <a:t>）由于是初次启动，系统会弹出对话框让用户设置初始的开发环境，如图</a:t>
            </a:r>
            <a:r>
              <a:rPr lang="en-US" altLang="zh-CN" dirty="0"/>
              <a:t>1.7</a:t>
            </a:r>
            <a:r>
              <a:rPr lang="zh-CN" altLang="zh-CN" dirty="0"/>
              <a:t>所示。从“开发设置”下拉列表中选择“</a:t>
            </a:r>
            <a:r>
              <a:rPr lang="en-US" altLang="zh-CN" dirty="0"/>
              <a:t>Visual C#</a:t>
            </a:r>
            <a:r>
              <a:rPr lang="zh-CN" altLang="zh-CN" dirty="0"/>
              <a:t>”表示初始设置为</a:t>
            </a:r>
            <a:r>
              <a:rPr lang="en-US" altLang="zh-CN" dirty="0"/>
              <a:t>C#</a:t>
            </a:r>
            <a:r>
              <a:rPr lang="zh-CN" altLang="zh-CN" dirty="0"/>
              <a:t>语言的编程环境，开发环境的颜色主题选为“蓝色”</a:t>
            </a:r>
            <a:r>
              <a:rPr lang="zh-CN" altLang="zh-CN" dirty="0" smtClean="0"/>
              <a:t>。</a:t>
            </a:r>
            <a:endParaRPr lang="en-US" altLang="zh-CN" dirty="0" smtClean="0"/>
          </a:p>
          <a:p>
            <a:r>
              <a:rPr lang="zh-CN" altLang="zh-CN" dirty="0"/>
              <a:t>（</a:t>
            </a:r>
            <a:r>
              <a:rPr lang="en-US" altLang="zh-CN" dirty="0"/>
              <a:t>9</a:t>
            </a:r>
            <a:r>
              <a:rPr lang="zh-CN" altLang="zh-CN" dirty="0"/>
              <a:t>）系统开始为第一次使用</a:t>
            </a:r>
            <a:r>
              <a:rPr lang="en-US" altLang="zh-CN" dirty="0"/>
              <a:t>VS</a:t>
            </a:r>
            <a:r>
              <a:rPr lang="zh-CN" altLang="zh-CN" dirty="0"/>
              <a:t>做准备，稍等几分钟，待启动完成即可进入</a:t>
            </a:r>
            <a:r>
              <a:rPr lang="en-US" altLang="zh-CN" dirty="0"/>
              <a:t>VS 2015</a:t>
            </a:r>
            <a:r>
              <a:rPr lang="zh-CN" altLang="zh-CN" dirty="0"/>
              <a:t>开发环境</a:t>
            </a:r>
            <a:r>
              <a:rPr lang="zh-CN" altLang="zh-CN" dirty="0" smtClean="0"/>
              <a:t>。</a:t>
            </a:r>
            <a:endParaRPr lang="zh-CN" altLang="zh-CN"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251720066"/>
              </p:ext>
            </p:extLst>
          </p:nvPr>
        </p:nvGraphicFramePr>
        <p:xfrm>
          <a:off x="2640419" y="2275367"/>
          <a:ext cx="6911162" cy="4212661"/>
        </p:xfrm>
        <a:graphic>
          <a:graphicData uri="http://schemas.openxmlformats.org/presentationml/2006/ole">
            <mc:AlternateContent xmlns:mc="http://schemas.openxmlformats.org/markup-compatibility/2006">
              <mc:Choice xmlns:v="urn:schemas-microsoft-com:vml" Requires="v">
                <p:oleObj spid="_x0000_s10255" name="Visio" r:id="rId3" imgW="5374835" imgH="3275100" progId="Visio.Drawing.11">
                  <p:embed/>
                </p:oleObj>
              </mc:Choice>
              <mc:Fallback>
                <p:oleObj name="Visio" r:id="rId3" imgW="5374835" imgH="327510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0419" y="2275367"/>
                        <a:ext cx="6911162" cy="4212661"/>
                      </a:xfrm>
                      <a:prstGeom prst="rect">
                        <a:avLst/>
                      </a:prstGeom>
                      <a:noFill/>
                    </p:spPr>
                  </p:pic>
                </p:oleObj>
              </mc:Fallback>
            </mc:AlternateContent>
          </a:graphicData>
        </a:graphic>
      </p:graphicFrame>
    </p:spTree>
    <p:extLst>
      <p:ext uri="{BB962C8B-B14F-4D97-AF65-F5344CB8AC3E}">
        <p14:creationId xmlns:p14="http://schemas.microsoft.com/office/powerpoint/2010/main" val="3581705308"/>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4"/>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01</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5106635" y="3278070"/>
            <a:ext cx="2000422" cy="482919"/>
          </a:xfrm>
          <a:prstGeom prst="rect">
            <a:avLst/>
          </a:prstGeom>
        </p:spPr>
        <p:txBody>
          <a:bodyPr wrap="square" lIns="144000" tIns="0" rIns="144000" bIns="0">
            <a:noAutofit/>
          </a:bodyPr>
          <a:lstStyle/>
          <a:p>
            <a:pPr algn="ctr">
              <a:lnSpc>
                <a:spcPct val="120000"/>
              </a:lnSpc>
            </a:pPr>
            <a:r>
              <a:rPr lang="en-US" altLang="zh-CN" sz="2800" b="1" dirty="0" smtClean="0"/>
              <a:t>C</a:t>
            </a:r>
            <a:r>
              <a:rPr lang="en-US" altLang="zh-CN" sz="2800" b="1" dirty="0"/>
              <a:t>#</a:t>
            </a:r>
            <a:r>
              <a:rPr lang="zh-CN" altLang="zh-CN" sz="2800" b="1" dirty="0"/>
              <a:t>的</a:t>
            </a:r>
            <a:r>
              <a:rPr lang="zh-CN" altLang="zh-CN" sz="2800" b="1" dirty="0" smtClean="0"/>
              <a:t>优势</a:t>
            </a:r>
            <a:endParaRPr lang="en-US" altLang="zh-CN" sz="2800" b="1" dirty="0" smtClean="0"/>
          </a:p>
        </p:txBody>
      </p:sp>
      <p:sp>
        <p:nvSpPr>
          <p:cNvPr id="2" name="矩形 1"/>
          <p:cNvSpPr/>
          <p:nvPr/>
        </p:nvSpPr>
        <p:spPr>
          <a:xfrm>
            <a:off x="3854053" y="4041853"/>
            <a:ext cx="1242648"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．简单性</a:t>
            </a:r>
          </a:p>
        </p:txBody>
      </p:sp>
      <p:sp>
        <p:nvSpPr>
          <p:cNvPr id="3" name="矩形 2"/>
          <p:cNvSpPr/>
          <p:nvPr/>
        </p:nvSpPr>
        <p:spPr>
          <a:xfrm>
            <a:off x="5603192" y="4041853"/>
            <a:ext cx="1242648" cy="369332"/>
          </a:xfrm>
          <a:prstGeom prst="rect">
            <a:avLst/>
          </a:prstGeom>
        </p:spPr>
        <p:txBody>
          <a:bodyPr wrap="none">
            <a:spAutoFit/>
          </a:bodyPr>
          <a:lstStyle/>
          <a:p>
            <a:r>
              <a:rPr lang="en-US" altLang="zh-CN" b="1" dirty="0">
                <a:solidFill>
                  <a:srgbClr val="0070C0"/>
                </a:solidFill>
              </a:rPr>
              <a:t>2</a:t>
            </a:r>
            <a:r>
              <a:rPr lang="zh-CN" altLang="zh-CN" b="1" dirty="0">
                <a:solidFill>
                  <a:srgbClr val="0070C0"/>
                </a:solidFill>
              </a:rPr>
              <a:t>．现代性</a:t>
            </a:r>
          </a:p>
        </p:txBody>
      </p:sp>
      <p:sp>
        <p:nvSpPr>
          <p:cNvPr id="4" name="矩形 3"/>
          <p:cNvSpPr/>
          <p:nvPr/>
        </p:nvSpPr>
        <p:spPr>
          <a:xfrm>
            <a:off x="6987645" y="4040953"/>
            <a:ext cx="1939955" cy="369332"/>
          </a:xfrm>
          <a:prstGeom prst="rect">
            <a:avLst/>
          </a:prstGeom>
        </p:spPr>
        <p:txBody>
          <a:bodyPr wrap="none">
            <a:spAutoFit/>
          </a:bodyPr>
          <a:lstStyle/>
          <a:p>
            <a:r>
              <a:rPr lang="en-US" altLang="zh-CN" b="1" dirty="0">
                <a:solidFill>
                  <a:srgbClr val="0070C0"/>
                </a:solidFill>
              </a:rPr>
              <a:t>3</a:t>
            </a:r>
            <a:r>
              <a:rPr lang="zh-CN" altLang="zh-CN" b="1" dirty="0">
                <a:solidFill>
                  <a:srgbClr val="0070C0"/>
                </a:solidFill>
              </a:rPr>
              <a:t>．高度面向对象</a:t>
            </a:r>
          </a:p>
        </p:txBody>
      </p:sp>
      <p:sp>
        <p:nvSpPr>
          <p:cNvPr id="5" name="矩形 4"/>
          <p:cNvSpPr/>
          <p:nvPr/>
        </p:nvSpPr>
        <p:spPr>
          <a:xfrm>
            <a:off x="3854053" y="4506882"/>
            <a:ext cx="1707519" cy="369332"/>
          </a:xfrm>
          <a:prstGeom prst="rect">
            <a:avLst/>
          </a:prstGeom>
        </p:spPr>
        <p:txBody>
          <a:bodyPr wrap="none">
            <a:spAutoFit/>
          </a:bodyPr>
          <a:lstStyle/>
          <a:p>
            <a:r>
              <a:rPr lang="en-US" altLang="zh-CN" b="1" dirty="0">
                <a:solidFill>
                  <a:srgbClr val="0070C0"/>
                </a:solidFill>
              </a:rPr>
              <a:t>4</a:t>
            </a:r>
            <a:r>
              <a:rPr lang="zh-CN" altLang="zh-CN" b="1" dirty="0">
                <a:solidFill>
                  <a:srgbClr val="0070C0"/>
                </a:solidFill>
              </a:rPr>
              <a:t>．类型安全性</a:t>
            </a:r>
          </a:p>
        </p:txBody>
      </p:sp>
      <p:sp>
        <p:nvSpPr>
          <p:cNvPr id="6" name="矩形 5"/>
          <p:cNvSpPr/>
          <p:nvPr/>
        </p:nvSpPr>
        <p:spPr>
          <a:xfrm>
            <a:off x="5604104" y="4508286"/>
            <a:ext cx="1475084" cy="369332"/>
          </a:xfrm>
          <a:prstGeom prst="rect">
            <a:avLst/>
          </a:prstGeom>
        </p:spPr>
        <p:txBody>
          <a:bodyPr wrap="none">
            <a:spAutoFit/>
          </a:bodyPr>
          <a:lstStyle/>
          <a:p>
            <a:r>
              <a:rPr lang="en-US" altLang="zh-CN" b="1" dirty="0">
                <a:solidFill>
                  <a:srgbClr val="0070C0"/>
                </a:solidFill>
              </a:rPr>
              <a:t>5</a:t>
            </a:r>
            <a:r>
              <a:rPr lang="zh-CN" altLang="zh-CN" b="1" dirty="0">
                <a:solidFill>
                  <a:srgbClr val="0070C0"/>
                </a:solidFill>
              </a:rPr>
              <a:t>．版本处理</a:t>
            </a:r>
          </a:p>
        </p:txBody>
      </p:sp>
    </p:spTree>
    <p:extLst>
      <p:ext uri="{BB962C8B-B14F-4D97-AF65-F5344CB8AC3E}">
        <p14:creationId xmlns:p14="http://schemas.microsoft.com/office/powerpoint/2010/main" val="4188198353"/>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74779"/>
            <a:ext cx="3921769"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a:t>
            </a:r>
            <a:r>
              <a:rPr lang="en-US" altLang="zh-CN" sz="2800" b="1" dirty="0"/>
              <a:t>Visual C#</a:t>
            </a:r>
            <a:r>
              <a:rPr lang="zh-CN" altLang="zh-CN" sz="2800" b="1" dirty="0"/>
              <a:t>环境设置</a:t>
            </a:r>
          </a:p>
        </p:txBody>
      </p:sp>
      <p:sp>
        <p:nvSpPr>
          <p:cNvPr id="3" name="TextBox 2"/>
          <p:cNvSpPr txBox="1"/>
          <p:nvPr/>
        </p:nvSpPr>
        <p:spPr>
          <a:xfrm>
            <a:off x="925033" y="1169581"/>
            <a:ext cx="10430539" cy="646331"/>
          </a:xfrm>
          <a:prstGeom prst="rect">
            <a:avLst/>
          </a:prstGeom>
          <a:noFill/>
        </p:spPr>
        <p:txBody>
          <a:bodyPr wrap="square" rtlCol="0">
            <a:spAutoFit/>
          </a:bodyPr>
          <a:lstStyle/>
          <a:p>
            <a:r>
              <a:rPr lang="zh-CN" altLang="zh-CN" dirty="0"/>
              <a:t>（</a:t>
            </a:r>
            <a:r>
              <a:rPr lang="en-US" altLang="zh-CN" dirty="0"/>
              <a:t>1</a:t>
            </a:r>
            <a:r>
              <a:rPr lang="zh-CN" altLang="zh-CN" dirty="0"/>
              <a:t>）选择主菜单【工具】→【导入和导出设置】，在【导入和导出设置向导】对话框中点选“重置所有设置”，单击【下一步】按钮，如图</a:t>
            </a:r>
            <a:r>
              <a:rPr lang="en-US" altLang="zh-CN" dirty="0"/>
              <a:t>1.8</a:t>
            </a:r>
            <a:r>
              <a:rPr lang="zh-CN" altLang="zh-CN" dirty="0"/>
              <a:t>所示</a:t>
            </a:r>
            <a:r>
              <a:rPr lang="zh-CN" altLang="zh-CN" dirty="0" smtClean="0"/>
              <a:t>。</a:t>
            </a:r>
            <a:endParaRPr lang="zh-CN" altLang="zh-CN" dirty="0"/>
          </a:p>
        </p:txBody>
      </p:sp>
      <p:pic>
        <p:nvPicPr>
          <p:cNvPr id="11266" name="Picture 2" descr="1t1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54325" y="1815912"/>
            <a:ext cx="5128438" cy="4469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0749353"/>
      </p:ext>
    </p:extLst>
  </p:cSld>
  <p:clrMapOvr>
    <a:masterClrMapping/>
  </p:clrMapOvr>
  <p:transition spd="slow" advClick="0" advTm="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74779"/>
            <a:ext cx="3921769"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a:t>
            </a:r>
            <a:r>
              <a:rPr lang="en-US" altLang="zh-CN" sz="2800" b="1" dirty="0"/>
              <a:t>Visual C#</a:t>
            </a:r>
            <a:r>
              <a:rPr lang="zh-CN" altLang="zh-CN" sz="2800" b="1" dirty="0"/>
              <a:t>环境设置</a:t>
            </a:r>
          </a:p>
        </p:txBody>
      </p:sp>
      <p:sp>
        <p:nvSpPr>
          <p:cNvPr id="3" name="TextBox 2"/>
          <p:cNvSpPr txBox="1"/>
          <p:nvPr/>
        </p:nvSpPr>
        <p:spPr>
          <a:xfrm>
            <a:off x="818707" y="1095153"/>
            <a:ext cx="10558130" cy="646331"/>
          </a:xfrm>
          <a:prstGeom prst="rect">
            <a:avLst/>
          </a:prstGeom>
          <a:noFill/>
        </p:spPr>
        <p:txBody>
          <a:bodyPr wrap="square" rtlCol="0">
            <a:spAutoFit/>
          </a:bodyPr>
          <a:lstStyle/>
          <a:p>
            <a:r>
              <a:rPr lang="zh-CN" altLang="zh-CN" dirty="0"/>
              <a:t>（</a:t>
            </a:r>
            <a:r>
              <a:rPr lang="en-US" altLang="zh-CN" dirty="0"/>
              <a:t>2</a:t>
            </a:r>
            <a:r>
              <a:rPr lang="zh-CN" altLang="zh-CN" dirty="0"/>
              <a:t>）在“保存当前设置”页点选“否，仅重置设置，从而覆盖我的当前设置”，单击【下一步】按钮，如图</a:t>
            </a:r>
            <a:r>
              <a:rPr lang="en-US" altLang="zh-CN" dirty="0"/>
              <a:t>1.9</a:t>
            </a:r>
            <a:r>
              <a:rPr lang="zh-CN" altLang="zh-CN" dirty="0"/>
              <a:t>所示</a:t>
            </a:r>
            <a:r>
              <a:rPr lang="zh-CN" altLang="zh-CN" dirty="0" smtClean="0"/>
              <a:t>。</a:t>
            </a:r>
            <a:endParaRPr lang="zh-CN" altLang="zh-CN" dirty="0"/>
          </a:p>
        </p:txBody>
      </p:sp>
      <p:pic>
        <p:nvPicPr>
          <p:cNvPr id="1229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9487" y="1826545"/>
            <a:ext cx="4100623" cy="408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5963347"/>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74779"/>
            <a:ext cx="3921769"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a:t>
            </a:r>
            <a:r>
              <a:rPr lang="en-US" altLang="zh-CN" sz="2800" b="1" dirty="0"/>
              <a:t>Visual C#</a:t>
            </a:r>
            <a:r>
              <a:rPr lang="zh-CN" altLang="zh-CN" sz="2800" b="1" dirty="0"/>
              <a:t>环境设置</a:t>
            </a:r>
          </a:p>
        </p:txBody>
      </p:sp>
      <p:sp>
        <p:nvSpPr>
          <p:cNvPr id="3" name="矩形 2"/>
          <p:cNvSpPr/>
          <p:nvPr/>
        </p:nvSpPr>
        <p:spPr>
          <a:xfrm>
            <a:off x="921487" y="1117270"/>
            <a:ext cx="10497879" cy="646331"/>
          </a:xfrm>
          <a:prstGeom prst="rect">
            <a:avLst/>
          </a:prstGeom>
        </p:spPr>
        <p:txBody>
          <a:bodyPr wrap="square">
            <a:spAutoFit/>
          </a:bodyPr>
          <a:lstStyle/>
          <a:p>
            <a:r>
              <a:rPr lang="zh-CN" altLang="zh-CN" dirty="0"/>
              <a:t>（</a:t>
            </a:r>
            <a:r>
              <a:rPr lang="en-US" altLang="zh-CN" dirty="0"/>
              <a:t>3</a:t>
            </a:r>
            <a:r>
              <a:rPr lang="zh-CN" altLang="zh-CN" dirty="0"/>
              <a:t>）在“选择一个默认设置集合”页“要重置为哪个设置集合？”列表中选“</a:t>
            </a:r>
            <a:r>
              <a:rPr lang="en-US" altLang="zh-CN" dirty="0"/>
              <a:t>Visual C#</a:t>
            </a:r>
            <a:r>
              <a:rPr lang="zh-CN" altLang="zh-CN" dirty="0"/>
              <a:t>”，单击【完成】按钮，设置成</a:t>
            </a:r>
            <a:r>
              <a:rPr lang="en-US" altLang="zh-CN" dirty="0"/>
              <a:t>C#</a:t>
            </a:r>
            <a:r>
              <a:rPr lang="zh-CN" altLang="zh-CN" dirty="0"/>
              <a:t>的编程环境，如图</a:t>
            </a:r>
            <a:r>
              <a:rPr lang="en-US" altLang="zh-CN" dirty="0"/>
              <a:t>1.10</a:t>
            </a:r>
            <a:r>
              <a:rPr lang="zh-CN" altLang="zh-CN" dirty="0"/>
              <a:t>所示。</a:t>
            </a:r>
          </a:p>
        </p:txBody>
      </p:sp>
      <p:pic>
        <p:nvPicPr>
          <p:cNvPr id="1331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5892" y="1763599"/>
            <a:ext cx="4642441" cy="4634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9186835"/>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74779"/>
            <a:ext cx="3921769"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a:t>
            </a:r>
            <a:r>
              <a:rPr lang="en-US" altLang="zh-CN" sz="2800" b="1" dirty="0"/>
              <a:t>Visual C#</a:t>
            </a:r>
            <a:r>
              <a:rPr lang="zh-CN" altLang="zh-CN" sz="2800" b="1" dirty="0"/>
              <a:t>开发环境</a:t>
            </a:r>
          </a:p>
        </p:txBody>
      </p:sp>
      <p:sp>
        <p:nvSpPr>
          <p:cNvPr id="3" name="矩形 2"/>
          <p:cNvSpPr/>
          <p:nvPr/>
        </p:nvSpPr>
        <p:spPr>
          <a:xfrm>
            <a:off x="1219199" y="1138812"/>
            <a:ext cx="7648353" cy="369332"/>
          </a:xfrm>
          <a:prstGeom prst="rect">
            <a:avLst/>
          </a:prstGeom>
        </p:spPr>
        <p:txBody>
          <a:bodyPr wrap="square">
            <a:spAutoFit/>
          </a:bodyPr>
          <a:lstStyle/>
          <a:p>
            <a:r>
              <a:rPr lang="zh-CN" altLang="zh-CN" dirty="0"/>
              <a:t>经过配置后，打开</a:t>
            </a:r>
            <a:r>
              <a:rPr lang="en-US" altLang="zh-CN" dirty="0"/>
              <a:t>VS 2015</a:t>
            </a:r>
            <a:r>
              <a:rPr lang="zh-CN" altLang="zh-CN" dirty="0"/>
              <a:t>主窗口，显示“起始页”界面，如图</a:t>
            </a:r>
            <a:r>
              <a:rPr lang="en-US" altLang="zh-CN" dirty="0"/>
              <a:t>1.11</a:t>
            </a:r>
            <a:r>
              <a:rPr lang="zh-CN" altLang="zh-CN" dirty="0"/>
              <a:t>所示。</a:t>
            </a: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639234095"/>
              </p:ext>
            </p:extLst>
          </p:nvPr>
        </p:nvGraphicFramePr>
        <p:xfrm>
          <a:off x="2161953" y="1669312"/>
          <a:ext cx="7868094" cy="4279402"/>
        </p:xfrm>
        <a:graphic>
          <a:graphicData uri="http://schemas.openxmlformats.org/presentationml/2006/ole">
            <mc:AlternateContent xmlns:mc="http://schemas.openxmlformats.org/markup-compatibility/2006">
              <mc:Choice xmlns:v="urn:schemas-microsoft-com:vml" Requires="v">
                <p:oleObj spid="_x0000_s14350" name="Visio" r:id="rId3" imgW="11059243" imgH="6000210" progId="Visio.Drawing.11">
                  <p:embed/>
                </p:oleObj>
              </mc:Choice>
              <mc:Fallback>
                <p:oleObj name="Visio" r:id="rId3" imgW="11059243" imgH="600021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1953" y="1669312"/>
                        <a:ext cx="7868094" cy="4279402"/>
                      </a:xfrm>
                      <a:prstGeom prst="rect">
                        <a:avLst/>
                      </a:prstGeom>
                      <a:noFill/>
                    </p:spPr>
                  </p:pic>
                </p:oleObj>
              </mc:Fallback>
            </mc:AlternateContent>
          </a:graphicData>
        </a:graphic>
      </p:graphicFrame>
    </p:spTree>
    <p:extLst>
      <p:ext uri="{BB962C8B-B14F-4D97-AF65-F5344CB8AC3E}">
        <p14:creationId xmlns:p14="http://schemas.microsoft.com/office/powerpoint/2010/main" val="1400587652"/>
      </p:ext>
    </p:extLst>
  </p:cSld>
  <p:clrMapOvr>
    <a:masterClrMapping/>
  </p:clrMapOvr>
  <mc:AlternateContent xmlns:mc="http://schemas.openxmlformats.org/markup-compatibility/2006" xmlns:p14="http://schemas.microsoft.com/office/powerpoint/2010/main">
    <mc:Choice Requires="p14">
      <p:transition spd="slow" p14:dur="1500" advClick="0" advTm="0">
        <p14:window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02</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4136066" y="3397964"/>
            <a:ext cx="4114807" cy="482919"/>
          </a:xfrm>
          <a:prstGeom prst="rect">
            <a:avLst/>
          </a:prstGeom>
        </p:spPr>
        <p:txBody>
          <a:bodyPr wrap="square" lIns="144000" tIns="0" rIns="144000" bIns="0">
            <a:noAutofit/>
          </a:bodyPr>
          <a:lstStyle/>
          <a:p>
            <a:r>
              <a:rPr lang="en-US" altLang="zh-CN" sz="2800" b="1" dirty="0"/>
              <a:t>Visual Studio</a:t>
            </a:r>
            <a:r>
              <a:rPr lang="zh-CN" altLang="zh-CN" sz="2800" b="1" dirty="0"/>
              <a:t>项目管理</a:t>
            </a:r>
          </a:p>
        </p:txBody>
      </p:sp>
      <p:sp>
        <p:nvSpPr>
          <p:cNvPr id="2" name="矩形 1"/>
          <p:cNvSpPr/>
          <p:nvPr/>
        </p:nvSpPr>
        <p:spPr>
          <a:xfrm>
            <a:off x="3793953" y="4148102"/>
            <a:ext cx="2172390"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．项目与解决方案</a:t>
            </a:r>
          </a:p>
        </p:txBody>
      </p:sp>
      <p:sp>
        <p:nvSpPr>
          <p:cNvPr id="3" name="矩形 2"/>
          <p:cNvSpPr/>
          <p:nvPr/>
        </p:nvSpPr>
        <p:spPr>
          <a:xfrm>
            <a:off x="6343508" y="4148102"/>
            <a:ext cx="2637260" cy="369332"/>
          </a:xfrm>
          <a:prstGeom prst="rect">
            <a:avLst/>
          </a:prstGeom>
        </p:spPr>
        <p:txBody>
          <a:bodyPr wrap="none">
            <a:spAutoFit/>
          </a:bodyPr>
          <a:lstStyle/>
          <a:p>
            <a:r>
              <a:rPr lang="en-US" altLang="zh-CN" b="1" dirty="0">
                <a:solidFill>
                  <a:srgbClr val="0070C0"/>
                </a:solidFill>
              </a:rPr>
              <a:t>2</a:t>
            </a:r>
            <a:r>
              <a:rPr lang="zh-CN" altLang="zh-CN" b="1" dirty="0">
                <a:solidFill>
                  <a:srgbClr val="0070C0"/>
                </a:solidFill>
              </a:rPr>
              <a:t>．解决方案资源管理器</a:t>
            </a:r>
          </a:p>
        </p:txBody>
      </p:sp>
    </p:spTree>
    <p:extLst>
      <p:ext uri="{BB962C8B-B14F-4D97-AF65-F5344CB8AC3E}">
        <p14:creationId xmlns:p14="http://schemas.microsoft.com/office/powerpoint/2010/main" val="1394886873"/>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74779"/>
            <a:ext cx="3921769"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．项目与解决方案</a:t>
            </a:r>
          </a:p>
        </p:txBody>
      </p:sp>
      <p:sp>
        <p:nvSpPr>
          <p:cNvPr id="3" name="TextBox 2"/>
          <p:cNvSpPr txBox="1"/>
          <p:nvPr/>
        </p:nvSpPr>
        <p:spPr>
          <a:xfrm>
            <a:off x="2083981" y="1616148"/>
            <a:ext cx="3753293" cy="3779758"/>
          </a:xfrm>
          <a:prstGeom prst="round2Diag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altLang="zh-CN" dirty="0"/>
              <a:t>VS 2015</a:t>
            </a:r>
            <a:r>
              <a:rPr lang="zh-CN" altLang="zh-CN" dirty="0"/>
              <a:t>开发的程序可以表现为多种应用类型，如控制台应用程序、</a:t>
            </a:r>
            <a:r>
              <a:rPr lang="en-US" altLang="zh-CN" dirty="0"/>
              <a:t>Windows</a:t>
            </a:r>
            <a:r>
              <a:rPr lang="zh-CN" altLang="zh-CN" dirty="0"/>
              <a:t>窗体应用程序、</a:t>
            </a:r>
            <a:r>
              <a:rPr lang="en-US" altLang="zh-CN" dirty="0"/>
              <a:t>WPF</a:t>
            </a:r>
            <a:r>
              <a:rPr lang="zh-CN" altLang="zh-CN" dirty="0"/>
              <a:t>应用程序、</a:t>
            </a:r>
            <a:r>
              <a:rPr lang="en-US" altLang="zh-CN" dirty="0"/>
              <a:t>ASP.NET Web</a:t>
            </a:r>
            <a:r>
              <a:rPr lang="zh-CN" altLang="zh-CN" dirty="0"/>
              <a:t>应用程序、类库等。而</a:t>
            </a:r>
            <a:r>
              <a:rPr lang="en-US" altLang="zh-CN" dirty="0"/>
              <a:t>VS 2015</a:t>
            </a:r>
            <a:r>
              <a:rPr lang="zh-CN" altLang="zh-CN" dirty="0"/>
              <a:t>的“项目”以逻辑方式管理、生成和调试构成应用程序的诸多项，包括创建应用程序所需的引用、数据链接、文件夹和文件等。“项目”的输出通常是可执行程序（</a:t>
            </a:r>
            <a:r>
              <a:rPr lang="en-US" altLang="zh-CN" dirty="0"/>
              <a:t>.exe</a:t>
            </a:r>
            <a:r>
              <a:rPr lang="zh-CN" altLang="zh-CN" dirty="0"/>
              <a:t>）、动态链接库（</a:t>
            </a:r>
            <a:r>
              <a:rPr lang="en-US" altLang="zh-CN" dirty="0"/>
              <a:t>.</a:t>
            </a:r>
            <a:r>
              <a:rPr lang="en-US" altLang="zh-CN" dirty="0" err="1"/>
              <a:t>dll</a:t>
            </a:r>
            <a:r>
              <a:rPr lang="zh-CN" altLang="zh-CN" dirty="0"/>
              <a:t>）文件或模块等</a:t>
            </a:r>
            <a:r>
              <a:rPr lang="zh-CN" altLang="zh-CN" dirty="0" smtClean="0"/>
              <a:t>。</a:t>
            </a:r>
            <a:endParaRPr lang="zh-CN" altLang="zh-CN" dirty="0"/>
          </a:p>
        </p:txBody>
      </p:sp>
      <p:sp>
        <p:nvSpPr>
          <p:cNvPr id="4" name="剪去对角的矩形 3"/>
          <p:cNvSpPr/>
          <p:nvPr/>
        </p:nvSpPr>
        <p:spPr>
          <a:xfrm>
            <a:off x="6666614" y="1947827"/>
            <a:ext cx="3444950" cy="2754809"/>
          </a:xfrm>
          <a:prstGeom prst="snip2Diag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zh-CN" altLang="zh-CN" dirty="0"/>
              <a:t>解决方案是一类相关项目的集合，一个解决方案可包含多个项目。</a:t>
            </a:r>
            <a:r>
              <a:rPr lang="en-US" altLang="zh-CN" dirty="0"/>
              <a:t>VS 2015</a:t>
            </a:r>
            <a:r>
              <a:rPr lang="zh-CN" altLang="zh-CN" dirty="0"/>
              <a:t>还为解决方案提供了指定的文件夹，用于管理和组织该方案下的各种项目和项目组。同时，在该文件夹下还有一个扩展名为</a:t>
            </a:r>
            <a:r>
              <a:rPr lang="en-US" altLang="zh-CN" dirty="0"/>
              <a:t>.</a:t>
            </a:r>
            <a:r>
              <a:rPr lang="en-US" altLang="zh-CN" dirty="0" err="1"/>
              <a:t>sln</a:t>
            </a:r>
            <a:r>
              <a:rPr lang="zh-CN" altLang="zh-CN" dirty="0"/>
              <a:t>的解决方案文件。</a:t>
            </a:r>
          </a:p>
        </p:txBody>
      </p:sp>
    </p:spTree>
    <p:extLst>
      <p:ext uri="{BB962C8B-B14F-4D97-AF65-F5344CB8AC3E}">
        <p14:creationId xmlns:p14="http://schemas.microsoft.com/office/powerpoint/2010/main" val="940127732"/>
      </p:ext>
    </p:extLst>
  </p:cSld>
  <p:clrMapOvr>
    <a:masterClrMapping/>
  </p:clrMapOvr>
  <mc:AlternateContent xmlns:mc="http://schemas.openxmlformats.org/markup-compatibility/2006" xmlns:p14="http://schemas.microsoft.com/office/powerpoint/2010/main">
    <mc:Choice Requires="p14">
      <p:transition spd="slow" p14:dur="2500" advClick="0" advTm="0">
        <p:checker/>
      </p:transition>
    </mc:Choice>
    <mc:Fallback xmlns="">
      <p:transition spd="slow" advClick="0"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74779"/>
            <a:ext cx="444276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．解决方案资源管理器</a:t>
            </a:r>
          </a:p>
        </p:txBody>
      </p:sp>
      <p:sp>
        <p:nvSpPr>
          <p:cNvPr id="3" name="TextBox 2"/>
          <p:cNvSpPr txBox="1"/>
          <p:nvPr/>
        </p:nvSpPr>
        <p:spPr>
          <a:xfrm>
            <a:off x="744279" y="1286540"/>
            <a:ext cx="10547498" cy="1200329"/>
          </a:xfrm>
          <a:prstGeom prst="rect">
            <a:avLst/>
          </a:prstGeom>
          <a:noFill/>
        </p:spPr>
        <p:txBody>
          <a:bodyPr wrap="square" rtlCol="0">
            <a:spAutoFit/>
          </a:bodyPr>
          <a:lstStyle/>
          <a:p>
            <a:r>
              <a:rPr lang="zh-CN" altLang="zh-CN" dirty="0"/>
              <a:t>作为查看和管理解决方案、项目及其关联项的界面，“解决方案资源管理器”是</a:t>
            </a:r>
            <a:r>
              <a:rPr lang="en-US" altLang="zh-CN" dirty="0"/>
              <a:t>VS 2015</a:t>
            </a:r>
            <a:r>
              <a:rPr lang="zh-CN" altLang="zh-CN" dirty="0"/>
              <a:t>开发环境的一部分。它将方案中所有关联的项以“树视图”的形式分类显示。针对</a:t>
            </a:r>
            <a:r>
              <a:rPr lang="en-US" altLang="zh-CN" dirty="0"/>
              <a:t>Visual C#</a:t>
            </a:r>
            <a:r>
              <a:rPr lang="zh-CN" altLang="zh-CN" dirty="0"/>
              <a:t>，这些项包括</a:t>
            </a:r>
            <a:r>
              <a:rPr lang="en-US" altLang="zh-CN" dirty="0"/>
              <a:t>Properties</a:t>
            </a:r>
            <a:r>
              <a:rPr lang="zh-CN" altLang="zh-CN" dirty="0"/>
              <a:t>（程序集属性）、引用（名字空间）、</a:t>
            </a:r>
            <a:r>
              <a:rPr lang="en-US" altLang="zh-CN" dirty="0" err="1"/>
              <a:t>App.config</a:t>
            </a:r>
            <a:r>
              <a:rPr lang="zh-CN" altLang="zh-CN" dirty="0"/>
              <a:t>（应用配置）和</a:t>
            </a:r>
            <a:r>
              <a:rPr lang="en-US" altLang="zh-CN" dirty="0"/>
              <a:t>.</a:t>
            </a:r>
            <a:r>
              <a:rPr lang="en-US" altLang="zh-CN" dirty="0" err="1"/>
              <a:t>cs</a:t>
            </a:r>
            <a:r>
              <a:rPr lang="zh-CN" altLang="zh-CN" dirty="0"/>
              <a:t>文件（源文件）等，单击节点名称图标前的“</a:t>
            </a:r>
            <a:r>
              <a:rPr lang="en-US" altLang="zh-CN" dirty="0"/>
              <a:t> </a:t>
            </a:r>
            <a:r>
              <a:rPr lang="en-US" altLang="zh-CN" dirty="0" smtClean="0"/>
              <a:t>   </a:t>
            </a:r>
            <a:r>
              <a:rPr lang="zh-CN" altLang="zh-CN" dirty="0" smtClean="0"/>
              <a:t>”</a:t>
            </a:r>
            <a:r>
              <a:rPr lang="zh-CN" altLang="zh-CN" dirty="0"/>
              <a:t>或“</a:t>
            </a:r>
            <a:r>
              <a:rPr lang="en-US" altLang="zh-CN" dirty="0"/>
              <a:t> </a:t>
            </a:r>
            <a:r>
              <a:rPr lang="en-US" altLang="zh-CN" dirty="0" smtClean="0"/>
              <a:t>   </a:t>
            </a:r>
            <a:r>
              <a:rPr lang="zh-CN" altLang="zh-CN" dirty="0" smtClean="0"/>
              <a:t>”</a:t>
            </a:r>
            <a:r>
              <a:rPr lang="zh-CN" altLang="zh-CN" dirty="0"/>
              <a:t>符号，或双击图标，将显示或隐藏节点下的相关内容，如图</a:t>
            </a:r>
            <a:r>
              <a:rPr lang="en-US" altLang="zh-CN" dirty="0"/>
              <a:t>1.12</a:t>
            </a:r>
            <a:r>
              <a:rPr lang="zh-CN" altLang="zh-CN" dirty="0"/>
              <a:t>（左）所示。</a:t>
            </a:r>
          </a:p>
        </p:txBody>
      </p:sp>
      <p:pic>
        <p:nvPicPr>
          <p:cNvPr id="15362"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921" y="2206628"/>
            <a:ext cx="131283" cy="278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059" y="2201047"/>
            <a:ext cx="160965" cy="219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对象 3"/>
          <p:cNvGraphicFramePr>
            <a:graphicFrameLocks noChangeAspect="1"/>
          </p:cNvGraphicFramePr>
          <p:nvPr>
            <p:extLst>
              <p:ext uri="{D42A27DB-BD31-4B8C-83A1-F6EECF244321}">
                <p14:modId xmlns:p14="http://schemas.microsoft.com/office/powerpoint/2010/main" val="1076991587"/>
              </p:ext>
            </p:extLst>
          </p:nvPr>
        </p:nvGraphicFramePr>
        <p:xfrm>
          <a:off x="2971059" y="2536266"/>
          <a:ext cx="2828261" cy="3999969"/>
        </p:xfrm>
        <a:graphic>
          <a:graphicData uri="http://schemas.openxmlformats.org/presentationml/2006/ole">
            <mc:AlternateContent xmlns:mc="http://schemas.openxmlformats.org/markup-compatibility/2006">
              <mc:Choice xmlns:v="urn:schemas-microsoft-com:vml" Requires="v">
                <p:oleObj spid="_x0000_s15378" name="Visio" r:id="rId5" imgW="3361534" imgH="4752270" progId="Visio.Drawing.11">
                  <p:embed/>
                </p:oleObj>
              </mc:Choice>
              <mc:Fallback>
                <p:oleObj name="Visio" r:id="rId5" imgW="3361534" imgH="4752270" progId="Visio.Drawing.11">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059" y="2536266"/>
                        <a:ext cx="2828261" cy="3999969"/>
                      </a:xfrm>
                      <a:prstGeom prst="rect">
                        <a:avLst/>
                      </a:prstGeom>
                      <a:noFill/>
                    </p:spPr>
                  </p:pic>
                </p:oleObj>
              </mc:Fallback>
            </mc:AlternateContent>
          </a:graphicData>
        </a:graphic>
      </p:graphicFrame>
      <p:pic>
        <p:nvPicPr>
          <p:cNvPr id="15364" name="图片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58848" y="2536266"/>
            <a:ext cx="2659580" cy="395595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6"/>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7"/>
          <p:cNvSpPr>
            <a:spLocks noChangeArrowheads="1"/>
          </p:cNvSpPr>
          <p:nvPr/>
        </p:nvSpPr>
        <p:spPr bwMode="auto">
          <a:xfrm>
            <a:off x="0" y="33623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3751525112"/>
      </p:ext>
    </p:extLst>
  </p:cSld>
  <p:clrMapOvr>
    <a:masterClrMapping/>
  </p:clrMapOvr>
  <mc:AlternateContent xmlns:mc="http://schemas.openxmlformats.org/markup-compatibility/2006" xmlns:p14="http://schemas.microsoft.com/office/powerpoint/2010/main">
    <mc:Choice Requires="p14">
      <p:transition spd="slow" p14:dur="160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03</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3955305" y="3397964"/>
            <a:ext cx="4699590" cy="482919"/>
          </a:xfrm>
          <a:prstGeom prst="rect">
            <a:avLst/>
          </a:prstGeom>
        </p:spPr>
        <p:txBody>
          <a:bodyPr wrap="square" lIns="144000" tIns="0" rIns="144000" bIns="0">
            <a:noAutofit/>
          </a:bodyPr>
          <a:lstStyle/>
          <a:p>
            <a:r>
              <a:rPr lang="en-US" altLang="zh-CN" sz="2800" b="1" dirty="0"/>
              <a:t>Visual Studio IDE</a:t>
            </a:r>
            <a:r>
              <a:rPr lang="zh-CN" altLang="zh-CN" sz="2800" b="1" dirty="0"/>
              <a:t>界面元素</a:t>
            </a:r>
          </a:p>
        </p:txBody>
      </p:sp>
      <p:sp>
        <p:nvSpPr>
          <p:cNvPr id="2" name="矩形 1"/>
          <p:cNvSpPr/>
          <p:nvPr/>
        </p:nvSpPr>
        <p:spPr>
          <a:xfrm>
            <a:off x="4091677" y="4148102"/>
            <a:ext cx="1242648"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．标题栏</a:t>
            </a:r>
          </a:p>
        </p:txBody>
      </p:sp>
      <p:sp>
        <p:nvSpPr>
          <p:cNvPr id="3" name="矩形 2"/>
          <p:cNvSpPr/>
          <p:nvPr/>
        </p:nvSpPr>
        <p:spPr>
          <a:xfrm>
            <a:off x="6907057" y="4148102"/>
            <a:ext cx="1242648" cy="369332"/>
          </a:xfrm>
          <a:prstGeom prst="rect">
            <a:avLst/>
          </a:prstGeom>
        </p:spPr>
        <p:txBody>
          <a:bodyPr wrap="none">
            <a:spAutoFit/>
          </a:bodyPr>
          <a:lstStyle/>
          <a:p>
            <a:r>
              <a:rPr lang="en-US" altLang="zh-CN" b="1" dirty="0">
                <a:solidFill>
                  <a:srgbClr val="0070C0"/>
                </a:solidFill>
              </a:rPr>
              <a:t>3</a:t>
            </a:r>
            <a:r>
              <a:rPr lang="zh-CN" altLang="zh-CN" b="1" dirty="0">
                <a:solidFill>
                  <a:srgbClr val="0070C0"/>
                </a:solidFill>
              </a:rPr>
              <a:t>．工具栏</a:t>
            </a:r>
          </a:p>
        </p:txBody>
      </p:sp>
      <p:sp>
        <p:nvSpPr>
          <p:cNvPr id="5" name="矩形 4"/>
          <p:cNvSpPr/>
          <p:nvPr/>
        </p:nvSpPr>
        <p:spPr>
          <a:xfrm>
            <a:off x="5527851" y="4148102"/>
            <a:ext cx="1242648" cy="369332"/>
          </a:xfrm>
          <a:prstGeom prst="rect">
            <a:avLst/>
          </a:prstGeom>
        </p:spPr>
        <p:txBody>
          <a:bodyPr wrap="none">
            <a:spAutoFit/>
          </a:bodyPr>
          <a:lstStyle/>
          <a:p>
            <a:r>
              <a:rPr lang="en-US" altLang="zh-CN" b="1" dirty="0">
                <a:solidFill>
                  <a:srgbClr val="0070C0"/>
                </a:solidFill>
              </a:rPr>
              <a:t>2</a:t>
            </a:r>
            <a:r>
              <a:rPr lang="zh-CN" altLang="zh-CN" b="1" dirty="0">
                <a:solidFill>
                  <a:srgbClr val="0070C0"/>
                </a:solidFill>
              </a:rPr>
              <a:t>．菜单栏</a:t>
            </a:r>
          </a:p>
        </p:txBody>
      </p:sp>
      <p:sp>
        <p:nvSpPr>
          <p:cNvPr id="6" name="矩形 5"/>
          <p:cNvSpPr/>
          <p:nvPr/>
        </p:nvSpPr>
        <p:spPr>
          <a:xfrm>
            <a:off x="4094217" y="4626567"/>
            <a:ext cx="1242648" cy="369332"/>
          </a:xfrm>
          <a:prstGeom prst="rect">
            <a:avLst/>
          </a:prstGeom>
        </p:spPr>
        <p:txBody>
          <a:bodyPr wrap="none">
            <a:spAutoFit/>
          </a:bodyPr>
          <a:lstStyle/>
          <a:p>
            <a:r>
              <a:rPr lang="en-US" altLang="zh-CN" b="1" dirty="0">
                <a:solidFill>
                  <a:srgbClr val="0070C0"/>
                </a:solidFill>
              </a:rPr>
              <a:t>4</a:t>
            </a:r>
            <a:r>
              <a:rPr lang="zh-CN" altLang="zh-CN" b="1" dirty="0">
                <a:solidFill>
                  <a:srgbClr val="0070C0"/>
                </a:solidFill>
              </a:rPr>
              <a:t>．工具箱</a:t>
            </a:r>
          </a:p>
        </p:txBody>
      </p:sp>
      <p:sp>
        <p:nvSpPr>
          <p:cNvPr id="7" name="矩形 6"/>
          <p:cNvSpPr/>
          <p:nvPr/>
        </p:nvSpPr>
        <p:spPr>
          <a:xfrm>
            <a:off x="5538476" y="4625168"/>
            <a:ext cx="1010213" cy="369332"/>
          </a:xfrm>
          <a:prstGeom prst="rect">
            <a:avLst/>
          </a:prstGeom>
        </p:spPr>
        <p:txBody>
          <a:bodyPr wrap="none">
            <a:spAutoFit/>
          </a:bodyPr>
          <a:lstStyle/>
          <a:p>
            <a:r>
              <a:rPr lang="en-US" altLang="zh-CN" b="1" dirty="0">
                <a:solidFill>
                  <a:srgbClr val="0070C0"/>
                </a:solidFill>
              </a:rPr>
              <a:t>5</a:t>
            </a:r>
            <a:r>
              <a:rPr lang="zh-CN" altLang="zh-CN" b="1" dirty="0">
                <a:solidFill>
                  <a:srgbClr val="0070C0"/>
                </a:solidFill>
              </a:rPr>
              <a:t>．窗口</a:t>
            </a:r>
          </a:p>
        </p:txBody>
      </p:sp>
    </p:spTree>
    <p:extLst>
      <p:ext uri="{BB962C8B-B14F-4D97-AF65-F5344CB8AC3E}">
        <p14:creationId xmlns:p14="http://schemas.microsoft.com/office/powerpoint/2010/main" val="3405636531"/>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74779"/>
            <a:ext cx="444276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．标题栏</a:t>
            </a:r>
          </a:p>
        </p:txBody>
      </p:sp>
      <p:sp>
        <p:nvSpPr>
          <p:cNvPr id="3" name="TextBox 2"/>
          <p:cNvSpPr txBox="1"/>
          <p:nvPr/>
        </p:nvSpPr>
        <p:spPr>
          <a:xfrm>
            <a:off x="808074" y="1137684"/>
            <a:ext cx="10473070" cy="646331"/>
          </a:xfrm>
          <a:prstGeom prst="rect">
            <a:avLst/>
          </a:prstGeom>
          <a:noFill/>
        </p:spPr>
        <p:txBody>
          <a:bodyPr wrap="square" rtlCol="0">
            <a:spAutoFit/>
          </a:bodyPr>
          <a:lstStyle/>
          <a:p>
            <a:r>
              <a:rPr lang="zh-CN" altLang="zh-CN" dirty="0"/>
              <a:t>标题栏是</a:t>
            </a:r>
            <a:r>
              <a:rPr lang="en-US" altLang="zh-CN" dirty="0"/>
              <a:t> VS 2015 </a:t>
            </a:r>
            <a:r>
              <a:rPr lang="zh-CN" altLang="zh-CN" dirty="0"/>
              <a:t>窗口顶部的水平条，它显示的是应用程序的名字。在默认情况下，用户建立一个新项目后，标题栏显示的是如下信息</a:t>
            </a:r>
            <a:r>
              <a:rPr lang="zh-CN" altLang="zh-CN" dirty="0" smtClean="0"/>
              <a:t>：</a:t>
            </a:r>
            <a:endParaRPr lang="zh-CN" altLang="zh-CN" dirty="0"/>
          </a:p>
        </p:txBody>
      </p:sp>
      <p:sp>
        <p:nvSpPr>
          <p:cNvPr id="4" name="圆角矩形 3"/>
          <p:cNvSpPr/>
          <p:nvPr/>
        </p:nvSpPr>
        <p:spPr>
          <a:xfrm>
            <a:off x="932120" y="1872458"/>
            <a:ext cx="9859927" cy="408623"/>
          </a:xfrm>
          <a:prstGeom prst="roundRect">
            <a:avLst/>
          </a:prstGeom>
          <a:solidFill>
            <a:srgbClr val="EDD0D0"/>
          </a:solidFill>
        </p:spPr>
        <p:txBody>
          <a:bodyPr wrap="square">
            <a:spAutoFit/>
          </a:bodyPr>
          <a:lstStyle/>
          <a:p>
            <a:r>
              <a:rPr lang="en-US" altLang="zh-CN" dirty="0"/>
              <a:t>WindowsFormsApplication1 – Microsoft Visual Studio(</a:t>
            </a:r>
            <a:r>
              <a:rPr lang="zh-CN" altLang="zh-CN" dirty="0"/>
              <a:t>管理员</a:t>
            </a:r>
            <a:r>
              <a:rPr lang="en-US" altLang="zh-CN" dirty="0"/>
              <a:t>)</a:t>
            </a:r>
            <a:endParaRPr lang="zh-CN" altLang="zh-CN" dirty="0"/>
          </a:p>
        </p:txBody>
      </p:sp>
      <p:sp>
        <p:nvSpPr>
          <p:cNvPr id="5" name="矩形 4"/>
          <p:cNvSpPr/>
          <p:nvPr/>
        </p:nvSpPr>
        <p:spPr>
          <a:xfrm>
            <a:off x="932120" y="2377223"/>
            <a:ext cx="10200168" cy="646331"/>
          </a:xfrm>
          <a:prstGeom prst="rect">
            <a:avLst/>
          </a:prstGeom>
        </p:spPr>
        <p:txBody>
          <a:bodyPr wrap="square">
            <a:spAutoFit/>
          </a:bodyPr>
          <a:lstStyle/>
          <a:p>
            <a:r>
              <a:rPr lang="zh-CN" altLang="zh-CN" dirty="0"/>
              <a:t>其中，“</a:t>
            </a:r>
            <a:r>
              <a:rPr lang="en-US" altLang="zh-CN" dirty="0"/>
              <a:t>WindowsFormsApplication1</a:t>
            </a:r>
            <a:r>
              <a:rPr lang="zh-CN" altLang="zh-CN" dirty="0"/>
              <a:t>”代表解决方案名称。随着工作状态的变化，标题栏中的信息也随之改变。当处于调试状态时，标题栏显示：</a:t>
            </a:r>
          </a:p>
        </p:txBody>
      </p:sp>
      <p:sp>
        <p:nvSpPr>
          <p:cNvPr id="6" name="圆角矩形 5"/>
          <p:cNvSpPr/>
          <p:nvPr/>
        </p:nvSpPr>
        <p:spPr>
          <a:xfrm>
            <a:off x="932119" y="3104708"/>
            <a:ext cx="9859927" cy="408623"/>
          </a:xfrm>
          <a:prstGeom prst="roundRect">
            <a:avLst/>
          </a:prstGeom>
          <a:solidFill>
            <a:srgbClr val="EDD0D0"/>
          </a:solidFill>
        </p:spPr>
        <p:txBody>
          <a:bodyPr wrap="square">
            <a:spAutoFit/>
          </a:bodyPr>
          <a:lstStyle/>
          <a:p>
            <a:r>
              <a:rPr lang="en-US" altLang="zh-CN" dirty="0"/>
              <a:t>WindowsFormsApplication1</a:t>
            </a:r>
            <a:r>
              <a:rPr lang="zh-CN" altLang="zh-CN" dirty="0"/>
              <a:t>（正在调试） </a:t>
            </a:r>
            <a:r>
              <a:rPr lang="en-US" altLang="zh-CN" dirty="0"/>
              <a:t>– Microsoft Visual Studio(</a:t>
            </a:r>
            <a:r>
              <a:rPr lang="zh-CN" altLang="zh-CN" dirty="0"/>
              <a:t>管理员</a:t>
            </a:r>
            <a:r>
              <a:rPr lang="en-US" altLang="zh-CN" dirty="0"/>
              <a:t>)</a:t>
            </a:r>
            <a:endParaRPr lang="zh-CN" altLang="zh-CN" dirty="0"/>
          </a:p>
        </p:txBody>
      </p:sp>
      <p:sp>
        <p:nvSpPr>
          <p:cNvPr id="7" name="矩形 6"/>
          <p:cNvSpPr/>
          <p:nvPr/>
        </p:nvSpPr>
        <p:spPr>
          <a:xfrm>
            <a:off x="944525" y="3699026"/>
            <a:ext cx="10200168" cy="646331"/>
          </a:xfrm>
          <a:prstGeom prst="rect">
            <a:avLst/>
          </a:prstGeom>
        </p:spPr>
        <p:txBody>
          <a:bodyPr wrap="square">
            <a:spAutoFit/>
          </a:bodyPr>
          <a:lstStyle/>
          <a:p>
            <a:r>
              <a:rPr lang="zh-CN" altLang="zh-CN" dirty="0"/>
              <a:t>在上面的标题信息中，第一个括号中的“正在调试”表明当前的工作状态处于“调试阶段”。当处于运行状态时，该括号中的信息为“正在运行”，表明当前的工作状态处于“运行阶段”。</a:t>
            </a:r>
          </a:p>
        </p:txBody>
      </p:sp>
    </p:spTree>
    <p:extLst>
      <p:ext uri="{BB962C8B-B14F-4D97-AF65-F5344CB8AC3E}">
        <p14:creationId xmlns:p14="http://schemas.microsoft.com/office/powerpoint/2010/main" val="148355114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74779"/>
            <a:ext cx="444276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．菜单栏</a:t>
            </a:r>
          </a:p>
        </p:txBody>
      </p:sp>
      <p:sp>
        <p:nvSpPr>
          <p:cNvPr id="3" name="TextBox 2"/>
          <p:cNvSpPr txBox="1"/>
          <p:nvPr/>
        </p:nvSpPr>
        <p:spPr>
          <a:xfrm>
            <a:off x="2658141" y="2020186"/>
            <a:ext cx="6368902" cy="2640330"/>
          </a:xfrm>
          <a:prstGeom prst="plaque">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zh-CN" altLang="zh-CN" dirty="0"/>
              <a:t>启动</a:t>
            </a:r>
            <a:r>
              <a:rPr lang="en-US" altLang="zh-CN" dirty="0"/>
              <a:t>VS 2015</a:t>
            </a:r>
            <a:r>
              <a:rPr lang="zh-CN" altLang="zh-CN" dirty="0"/>
              <a:t>后，在建立项目前（即“起始页”状态下），菜单栏有</a:t>
            </a:r>
            <a:r>
              <a:rPr lang="en-US" altLang="zh-CN" dirty="0"/>
              <a:t>11</a:t>
            </a:r>
            <a:r>
              <a:rPr lang="zh-CN" altLang="zh-CN" dirty="0"/>
              <a:t>个菜单：【文件】、【编辑】、【视图】、【调试】、【团队】、【工具】、【体系结构】、【测试】、【分析】、【窗口】和【帮助】；当建立或打开项目后，如果当前活动的窗口是窗体设计器，则菜单栏中有与此相关的</a:t>
            </a:r>
            <a:r>
              <a:rPr lang="en-US" altLang="zh-CN" dirty="0"/>
              <a:t>14</a:t>
            </a:r>
            <a:r>
              <a:rPr lang="zh-CN" altLang="zh-CN" dirty="0"/>
              <a:t>个菜单；而如果当前活动的是代码窗口，则菜单栏中另有与之相关的</a:t>
            </a:r>
            <a:r>
              <a:rPr lang="en-US" altLang="zh-CN" dirty="0"/>
              <a:t>13</a:t>
            </a:r>
            <a:r>
              <a:rPr lang="zh-CN" altLang="zh-CN" dirty="0"/>
              <a:t>个菜单</a:t>
            </a:r>
            <a:r>
              <a:rPr lang="zh-CN" altLang="zh-CN" dirty="0" smtClean="0"/>
              <a:t>。</a:t>
            </a:r>
            <a:endParaRPr lang="zh-CN" altLang="zh-CN" dirty="0"/>
          </a:p>
        </p:txBody>
      </p:sp>
    </p:spTree>
    <p:extLst>
      <p:ext uri="{BB962C8B-B14F-4D97-AF65-F5344CB8AC3E}">
        <p14:creationId xmlns:p14="http://schemas.microsoft.com/office/powerpoint/2010/main" val="429953969"/>
      </p:ext>
    </p:extLst>
  </p:cSld>
  <p:clrMapOvr>
    <a:masterClrMapping/>
  </p:clrMapOvr>
  <mc:AlternateContent xmlns:mc="http://schemas.openxmlformats.org/markup-compatibility/2006" xmlns:p14="http://schemas.microsoft.com/office/powerpoint/2010/main">
    <mc:Choice Requires="p14">
      <p:transition spd="slow" p14:dur="2000" advClick="0" advTm="0">
        <p14:ferris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itle 6">
            <a:extLst>
              <a:ext uri="{FF2B5EF4-FFF2-40B4-BE49-F238E27FC236}">
                <a16:creationId xmlns:a16="http://schemas.microsoft.com/office/drawing/2014/main" xmlns="" id="{F9A266E2-5AA5-49DE-AFBA-7F70487D7D08}"/>
              </a:ext>
            </a:extLst>
          </p:cNvPr>
          <p:cNvSpPr txBox="1">
            <a:spLocks/>
          </p:cNvSpPr>
          <p:nvPr/>
        </p:nvSpPr>
        <p:spPr>
          <a:xfrm>
            <a:off x="512008" y="356627"/>
            <a:ext cx="2635229"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．简单性</a:t>
            </a:r>
          </a:p>
        </p:txBody>
      </p:sp>
      <p:sp>
        <p:nvSpPr>
          <p:cNvPr id="2" name="TextBox 1"/>
          <p:cNvSpPr txBox="1"/>
          <p:nvPr/>
        </p:nvSpPr>
        <p:spPr>
          <a:xfrm>
            <a:off x="2137144" y="1425151"/>
            <a:ext cx="3211033" cy="2754809"/>
          </a:xfrm>
          <a:prstGeom prst="snip2Diag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altLang="zh-CN" dirty="0"/>
              <a:t>C#</a:t>
            </a:r>
            <a:r>
              <a:rPr lang="zh-CN" altLang="zh-CN" dirty="0"/>
              <a:t>在设计上的首要目标就是简单性。没有指针是</a:t>
            </a:r>
            <a:r>
              <a:rPr lang="en-US" altLang="zh-CN" dirty="0"/>
              <a:t> C#</a:t>
            </a:r>
            <a:r>
              <a:rPr lang="zh-CN" altLang="zh-CN" dirty="0"/>
              <a:t>的一个显著特性。在默认情况下，用户使用一种可操控的代码进行工作时，一些不安全的操作，如直接地进行内存存取，将是不允许的</a:t>
            </a:r>
            <a:r>
              <a:rPr lang="zh-CN" altLang="zh-CN" dirty="0" smtClean="0"/>
              <a:t>。</a:t>
            </a:r>
            <a:endParaRPr lang="zh-CN" altLang="zh-CN" dirty="0"/>
          </a:p>
        </p:txBody>
      </p:sp>
      <p:sp>
        <p:nvSpPr>
          <p:cNvPr id="3" name="对角圆角矩形 2"/>
          <p:cNvSpPr/>
          <p:nvPr/>
        </p:nvSpPr>
        <p:spPr>
          <a:xfrm>
            <a:off x="6833190" y="1352088"/>
            <a:ext cx="3048000" cy="2860358"/>
          </a:xfrm>
          <a:prstGeom prst="round2Diag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zh-CN" altLang="zh-CN" dirty="0"/>
              <a:t>在</a:t>
            </a:r>
            <a:r>
              <a:rPr lang="en-US" altLang="zh-CN" dirty="0"/>
              <a:t>C#</a:t>
            </a:r>
            <a:r>
              <a:rPr lang="zh-CN" altLang="zh-CN" dirty="0"/>
              <a:t>中，不再需要记住那些源于不同处理器结构的数据类型，</a:t>
            </a:r>
            <a:r>
              <a:rPr lang="en-US" altLang="zh-CN" dirty="0"/>
              <a:t>C#</a:t>
            </a:r>
            <a:r>
              <a:rPr lang="zh-CN" altLang="zh-CN" dirty="0"/>
              <a:t>在</a:t>
            </a:r>
            <a:r>
              <a:rPr lang="en-US" altLang="zh-CN" dirty="0"/>
              <a:t> CLR </a:t>
            </a:r>
            <a:r>
              <a:rPr lang="zh-CN" altLang="zh-CN" dirty="0"/>
              <a:t>层面统一了它们，使得基于</a:t>
            </a:r>
            <a:r>
              <a:rPr lang="en-US" altLang="zh-CN" dirty="0"/>
              <a:t>.NET</a:t>
            </a:r>
            <a:r>
              <a:rPr lang="zh-CN" altLang="zh-CN" dirty="0"/>
              <a:t>平台上的不同语言拥有相同的数据类型。我们可以将每种类型看作一个对象，不管它是初始数据类型还是完全的类。</a:t>
            </a:r>
          </a:p>
        </p:txBody>
      </p:sp>
      <p:sp>
        <p:nvSpPr>
          <p:cNvPr id="4" name="圆角矩形 3"/>
          <p:cNvSpPr/>
          <p:nvPr/>
        </p:nvSpPr>
        <p:spPr>
          <a:xfrm>
            <a:off x="1467294" y="4423996"/>
            <a:ext cx="9037674" cy="715089"/>
          </a:xfrm>
          <a:prstGeom prst="roundRect">
            <a:avLst/>
          </a:prstGeom>
          <a:ln>
            <a:solidFill>
              <a:schemeClr val="accent1"/>
            </a:solidFill>
          </a:ln>
        </p:spPr>
        <p:txBody>
          <a:bodyPr wrap="square">
            <a:spAutoFit/>
          </a:bodyPr>
          <a:lstStyle/>
          <a:p>
            <a:r>
              <a:rPr lang="zh-CN" altLang="zh-CN" dirty="0"/>
              <a:t>整型和布尔型是完全不同的，这意味着</a:t>
            </a:r>
            <a:r>
              <a:rPr lang="en-US" altLang="zh-CN" dirty="0"/>
              <a:t>if</a:t>
            </a:r>
            <a:r>
              <a:rPr lang="zh-CN" altLang="zh-CN" dirty="0"/>
              <a:t>判别式的结果只能是布尔型，如果是别的类型，编译器则会报错。混淆比较和赋值运算的错误将不会再发生。</a:t>
            </a:r>
          </a:p>
        </p:txBody>
      </p:sp>
    </p:spTree>
    <p:extLst>
      <p:ext uri="{BB962C8B-B14F-4D97-AF65-F5344CB8AC3E}">
        <p14:creationId xmlns:p14="http://schemas.microsoft.com/office/powerpoint/2010/main" val="3720002199"/>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83"/>
                                        </p:tgtEl>
                                        <p:attrNameLst>
                                          <p:attrName>style.visibility</p:attrName>
                                        </p:attrNameLst>
                                      </p:cBhvr>
                                      <p:to>
                                        <p:strVal val="visible"/>
                                      </p:to>
                                    </p:set>
                                    <p:anim calcmode="lin" valueType="num">
                                      <p:cBhvr additive="base">
                                        <p:cTn id="7" dur="500"/>
                                        <p:tgtEl>
                                          <p:spTgt spid="83"/>
                                        </p:tgtEl>
                                        <p:attrNameLst>
                                          <p:attrName>ppt_y</p:attrName>
                                        </p:attrNameLst>
                                      </p:cBhvr>
                                      <p:tavLst>
                                        <p:tav tm="0">
                                          <p:val>
                                            <p:strVal val="#ppt_y+#ppt_h*1.125000"/>
                                          </p:val>
                                        </p:tav>
                                        <p:tav tm="100000">
                                          <p:val>
                                            <p:strVal val="#ppt_y"/>
                                          </p:val>
                                        </p:tav>
                                      </p:tavLst>
                                    </p:anim>
                                    <p:animEffect transition="in" filter="wipe(up)">
                                      <p:cBhvr>
                                        <p:cTn id="8"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74779"/>
            <a:ext cx="444276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．菜单栏</a:t>
            </a:r>
          </a:p>
        </p:txBody>
      </p:sp>
      <p:sp>
        <p:nvSpPr>
          <p:cNvPr id="3" name="TextBox 2"/>
          <p:cNvSpPr txBox="1"/>
          <p:nvPr/>
        </p:nvSpPr>
        <p:spPr>
          <a:xfrm>
            <a:off x="723014" y="1127051"/>
            <a:ext cx="10621926" cy="923330"/>
          </a:xfrm>
          <a:prstGeom prst="rect">
            <a:avLst/>
          </a:prstGeom>
          <a:noFill/>
        </p:spPr>
        <p:txBody>
          <a:bodyPr wrap="square" rtlCol="0">
            <a:spAutoFit/>
          </a:bodyPr>
          <a:lstStyle/>
          <a:p>
            <a:pPr indent="446088"/>
            <a:r>
              <a:rPr lang="zh-CN" altLang="zh-CN" dirty="0"/>
              <a:t>每个菜单包含若干个子菜单（项），灰色的选项是不可用的；菜单名后面“</a:t>
            </a:r>
            <a:r>
              <a:rPr lang="en-US" altLang="zh-CN" dirty="0"/>
              <a:t>(  )</a:t>
            </a:r>
            <a:r>
              <a:rPr lang="zh-CN" altLang="zh-CN" dirty="0"/>
              <a:t>”中的字母为键盘访问键，某些菜单项后显示的字母组合为快捷键。例如，“新建项目”的操作可以先按</a:t>
            </a:r>
            <a:r>
              <a:rPr lang="en-US" altLang="zh-CN" dirty="0" err="1"/>
              <a:t>Alt+F</a:t>
            </a:r>
            <a:r>
              <a:rPr lang="zh-CN" altLang="zh-CN" dirty="0"/>
              <a:t>组合键打开【文件】菜单，再按</a:t>
            </a:r>
            <a:r>
              <a:rPr lang="en-US" altLang="zh-CN" dirty="0"/>
              <a:t>N</a:t>
            </a:r>
            <a:r>
              <a:rPr lang="zh-CN" altLang="zh-CN" dirty="0"/>
              <a:t>键，或直接按</a:t>
            </a:r>
            <a:r>
              <a:rPr lang="en-US" altLang="zh-CN" dirty="0" err="1"/>
              <a:t>Ctrl+Shift+N</a:t>
            </a:r>
            <a:r>
              <a:rPr lang="zh-CN" altLang="zh-CN" dirty="0"/>
              <a:t>组合键，如图</a:t>
            </a:r>
            <a:r>
              <a:rPr lang="en-US" altLang="zh-CN" dirty="0"/>
              <a:t>1.13</a:t>
            </a:r>
            <a:r>
              <a:rPr lang="zh-CN" altLang="zh-CN" dirty="0"/>
              <a:t>所示</a:t>
            </a:r>
            <a:r>
              <a:rPr lang="zh-CN" altLang="zh-CN" dirty="0" smtClean="0"/>
              <a:t>。</a:t>
            </a:r>
            <a:endParaRPr lang="zh-CN" altLang="zh-CN" dirty="0"/>
          </a:p>
        </p:txBody>
      </p:sp>
      <p:pic>
        <p:nvPicPr>
          <p:cNvPr id="1741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0380" y="2243765"/>
            <a:ext cx="5685908" cy="366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4102948"/>
      </p:ext>
    </p:extLst>
  </p:cSld>
  <p:clrMapOvr>
    <a:masterClrMapping/>
  </p:clrMapOvr>
  <mc:AlternateContent xmlns:mc="http://schemas.openxmlformats.org/markup-compatibility/2006" xmlns:p14="http://schemas.microsoft.com/office/powerpoint/2010/main">
    <mc:Choice Requires="p14">
      <p:transition spd="slow" p14:dur="800" advClick="0" advTm="0">
        <p:circle/>
      </p:transition>
    </mc:Choice>
    <mc:Fallback xmlns="">
      <p:transition spd="slow" advClick="0" advTm="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74779"/>
            <a:ext cx="444276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．菜单栏</a:t>
            </a:r>
          </a:p>
        </p:txBody>
      </p:sp>
      <p:sp>
        <p:nvSpPr>
          <p:cNvPr id="3" name="TextBox 2"/>
          <p:cNvSpPr txBox="1"/>
          <p:nvPr/>
        </p:nvSpPr>
        <p:spPr>
          <a:xfrm>
            <a:off x="925033" y="1275907"/>
            <a:ext cx="10388009" cy="923330"/>
          </a:xfrm>
          <a:prstGeom prst="rect">
            <a:avLst/>
          </a:prstGeom>
          <a:noFill/>
        </p:spPr>
        <p:txBody>
          <a:bodyPr wrap="square" rtlCol="0">
            <a:spAutoFit/>
          </a:bodyPr>
          <a:lstStyle/>
          <a:p>
            <a:pPr indent="446088"/>
            <a:r>
              <a:rPr lang="zh-CN" altLang="zh-CN" b="1" dirty="0"/>
              <a:t>（</a:t>
            </a:r>
            <a:r>
              <a:rPr lang="en-US" altLang="zh-CN" b="1" dirty="0"/>
              <a:t>1</a:t>
            </a:r>
            <a:r>
              <a:rPr lang="zh-CN" altLang="zh-CN" b="1" dirty="0"/>
              <a:t>）文件菜单（</a:t>
            </a:r>
            <a:r>
              <a:rPr lang="en-US" altLang="zh-CN" b="1" dirty="0"/>
              <a:t>File</a:t>
            </a:r>
            <a:r>
              <a:rPr lang="zh-CN" altLang="zh-CN" b="1" dirty="0"/>
              <a:t>）</a:t>
            </a:r>
          </a:p>
          <a:p>
            <a:pPr indent="446088"/>
            <a:r>
              <a:rPr lang="zh-CN" altLang="zh-CN" dirty="0"/>
              <a:t>文件菜单用于对文件进行操作，如新建和打开项目，以及保存和退出等。文件菜单如图</a:t>
            </a:r>
            <a:r>
              <a:rPr lang="en-US" altLang="zh-CN" dirty="0" smtClean="0"/>
              <a:t>1.13</a:t>
            </a:r>
            <a:r>
              <a:rPr lang="zh-CN" altLang="zh-CN" dirty="0" smtClean="0"/>
              <a:t>所</a:t>
            </a:r>
            <a:r>
              <a:rPr lang="zh-CN" altLang="zh-CN" dirty="0"/>
              <a:t>示，对应的主要功能见表</a:t>
            </a:r>
            <a:r>
              <a:rPr lang="en-US" altLang="zh-CN" dirty="0"/>
              <a:t>1.1</a:t>
            </a:r>
            <a:r>
              <a:rPr lang="zh-CN" altLang="zh-CN" dirty="0" smtClean="0"/>
              <a:t>。</a:t>
            </a:r>
            <a:endParaRPr lang="zh-CN" altLang="zh-CN" dirty="0"/>
          </a:p>
        </p:txBody>
      </p:sp>
      <p:graphicFrame>
        <p:nvGraphicFramePr>
          <p:cNvPr id="4" name="表格 3"/>
          <p:cNvGraphicFramePr>
            <a:graphicFrameLocks noGrp="1"/>
          </p:cNvGraphicFramePr>
          <p:nvPr>
            <p:extLst>
              <p:ext uri="{D42A27DB-BD31-4B8C-83A1-F6EECF244321}">
                <p14:modId xmlns:p14="http://schemas.microsoft.com/office/powerpoint/2010/main" val="2801629210"/>
              </p:ext>
            </p:extLst>
          </p:nvPr>
        </p:nvGraphicFramePr>
        <p:xfrm>
          <a:off x="1810635" y="2355729"/>
          <a:ext cx="8417885" cy="3407124"/>
        </p:xfrm>
        <a:graphic>
          <a:graphicData uri="http://schemas.openxmlformats.org/drawingml/2006/table">
            <a:tbl>
              <a:tblPr firstRow="1" bandRow="1" bandCol="1"/>
              <a:tblGrid>
                <a:gridCol w="3020743"/>
                <a:gridCol w="5397142"/>
              </a:tblGrid>
              <a:tr h="283927">
                <a:tc>
                  <a:txBody>
                    <a:bodyPr/>
                    <a:lstStyle/>
                    <a:p>
                      <a:pPr indent="269875" algn="ctr">
                        <a:spcAft>
                          <a:spcPts val="0"/>
                        </a:spcAft>
                      </a:pPr>
                      <a:r>
                        <a:rPr lang="zh-CN" sz="1400" kern="1050">
                          <a:effectLst/>
                          <a:latin typeface="Times New Roman"/>
                          <a:ea typeface="宋体"/>
                        </a:rPr>
                        <a:t>菜</a:t>
                      </a:r>
                      <a:r>
                        <a:rPr lang="en-US" sz="1400" kern="1050">
                          <a:effectLst/>
                          <a:latin typeface="Times New Roman"/>
                          <a:ea typeface="宋体"/>
                        </a:rPr>
                        <a:t>  </a:t>
                      </a:r>
                      <a:r>
                        <a:rPr lang="zh-CN" sz="1400" kern="1050">
                          <a:effectLst/>
                          <a:latin typeface="Times New Roman"/>
                          <a:ea typeface="宋体"/>
                        </a:rPr>
                        <a:t>单</a:t>
                      </a:r>
                      <a:r>
                        <a:rPr lang="en-US" sz="1400" kern="1050">
                          <a:effectLst/>
                          <a:latin typeface="Times New Roman"/>
                          <a:ea typeface="宋体"/>
                        </a:rPr>
                        <a:t>  </a:t>
                      </a:r>
                      <a:r>
                        <a:rPr lang="zh-CN" sz="1400" kern="1050">
                          <a:effectLst/>
                          <a:latin typeface="Times New Roman"/>
                          <a:ea typeface="宋体"/>
                        </a:rPr>
                        <a:t>项</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功</a:t>
                      </a:r>
                      <a:r>
                        <a:rPr lang="en-US" sz="1400" kern="1050">
                          <a:effectLst/>
                          <a:latin typeface="Times New Roman"/>
                          <a:ea typeface="宋体"/>
                        </a:rPr>
                        <a:t>    </a:t>
                      </a:r>
                      <a:r>
                        <a:rPr lang="zh-CN" sz="1400" kern="1050">
                          <a:effectLst/>
                          <a:latin typeface="Times New Roman"/>
                          <a:ea typeface="宋体"/>
                        </a:rPr>
                        <a:t>能</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283927">
                <a:tc>
                  <a:txBody>
                    <a:bodyPr/>
                    <a:lstStyle/>
                    <a:p>
                      <a:pPr indent="95250" algn="just">
                        <a:spcAft>
                          <a:spcPts val="0"/>
                        </a:spcAft>
                      </a:pPr>
                      <a:r>
                        <a:rPr lang="zh-CN" sz="1400" kern="1050">
                          <a:effectLst/>
                          <a:latin typeface="Times New Roman"/>
                          <a:ea typeface="宋体"/>
                        </a:rPr>
                        <a:t>新建</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包括新建项目、网站和文件等</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3927">
                <a:tc>
                  <a:txBody>
                    <a:bodyPr/>
                    <a:lstStyle/>
                    <a:p>
                      <a:pPr indent="95250" algn="just">
                        <a:spcAft>
                          <a:spcPts val="0"/>
                        </a:spcAft>
                      </a:pPr>
                      <a:r>
                        <a:rPr lang="zh-CN" sz="1400" kern="1050">
                          <a:effectLst/>
                          <a:latin typeface="Times New Roman"/>
                          <a:ea typeface="宋体"/>
                        </a:rPr>
                        <a:t>打开</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包括打开项目</a:t>
                      </a:r>
                      <a:r>
                        <a:rPr lang="en-US" sz="1400" kern="1050">
                          <a:effectLst/>
                          <a:latin typeface="Times New Roman"/>
                          <a:ea typeface="宋体"/>
                        </a:rPr>
                        <a:t>/</a:t>
                      </a:r>
                      <a:r>
                        <a:rPr lang="zh-CN" sz="1400" kern="1050">
                          <a:effectLst/>
                          <a:latin typeface="Times New Roman"/>
                          <a:ea typeface="宋体"/>
                        </a:rPr>
                        <a:t>解决方案、网站和文件等</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3927">
                <a:tc>
                  <a:txBody>
                    <a:bodyPr/>
                    <a:lstStyle/>
                    <a:p>
                      <a:pPr indent="95250" algn="just">
                        <a:spcAft>
                          <a:spcPts val="0"/>
                        </a:spcAft>
                      </a:pPr>
                      <a:r>
                        <a:rPr lang="zh-CN" sz="1400" kern="1050">
                          <a:effectLst/>
                          <a:latin typeface="Times New Roman"/>
                          <a:ea typeface="宋体"/>
                        </a:rPr>
                        <a:t>关闭</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关闭当前项</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3927">
                <a:tc>
                  <a:txBody>
                    <a:bodyPr/>
                    <a:lstStyle/>
                    <a:p>
                      <a:pPr indent="95250" algn="just">
                        <a:spcAft>
                          <a:spcPts val="0"/>
                        </a:spcAft>
                      </a:pPr>
                      <a:r>
                        <a:rPr lang="zh-CN" sz="1400" kern="1050">
                          <a:effectLst/>
                          <a:latin typeface="Times New Roman"/>
                          <a:ea typeface="宋体"/>
                        </a:rPr>
                        <a:t>关闭解决方案</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关闭打开的解决方案</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3927">
                <a:tc>
                  <a:txBody>
                    <a:bodyPr/>
                    <a:lstStyle/>
                    <a:p>
                      <a:pPr indent="95250" algn="just">
                        <a:spcAft>
                          <a:spcPts val="0"/>
                        </a:spcAft>
                      </a:pPr>
                      <a:r>
                        <a:rPr lang="zh-CN" sz="1400" kern="1050">
                          <a:effectLst/>
                          <a:latin typeface="Times New Roman"/>
                          <a:ea typeface="宋体"/>
                        </a:rPr>
                        <a:t>保存选定项</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保存对选定项的修改，文件名不变</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3927">
                <a:tc>
                  <a:txBody>
                    <a:bodyPr/>
                    <a:lstStyle/>
                    <a:p>
                      <a:pPr indent="95250" algn="just">
                        <a:spcAft>
                          <a:spcPts val="0"/>
                        </a:spcAft>
                      </a:pPr>
                      <a:r>
                        <a:rPr lang="zh-CN" sz="1400" kern="1050">
                          <a:effectLst/>
                          <a:latin typeface="Times New Roman"/>
                          <a:ea typeface="宋体"/>
                        </a:rPr>
                        <a:t>将选定项另存为</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将选定项另存为其他文件名</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3927">
                <a:tc>
                  <a:txBody>
                    <a:bodyPr/>
                    <a:lstStyle/>
                    <a:p>
                      <a:pPr indent="95250" algn="just">
                        <a:spcAft>
                          <a:spcPts val="0"/>
                        </a:spcAft>
                      </a:pPr>
                      <a:r>
                        <a:rPr lang="zh-CN" sz="1400" kern="1050">
                          <a:effectLst/>
                          <a:latin typeface="Times New Roman"/>
                          <a:ea typeface="宋体"/>
                        </a:rPr>
                        <a:t>全部保存</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保存当前打开的所有项目</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3927">
                <a:tc>
                  <a:txBody>
                    <a:bodyPr/>
                    <a:lstStyle/>
                    <a:p>
                      <a:pPr indent="95250" algn="just">
                        <a:spcAft>
                          <a:spcPts val="0"/>
                        </a:spcAft>
                      </a:pPr>
                      <a:r>
                        <a:rPr lang="zh-CN" sz="1400" kern="1050">
                          <a:effectLst/>
                          <a:latin typeface="Times New Roman"/>
                          <a:ea typeface="宋体"/>
                        </a:rPr>
                        <a:t>导出模板</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将项目或项导出为可用作将来项目的基础的模板</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3927">
                <a:tc>
                  <a:txBody>
                    <a:bodyPr/>
                    <a:lstStyle/>
                    <a:p>
                      <a:pPr indent="95250" algn="just">
                        <a:spcAft>
                          <a:spcPts val="0"/>
                        </a:spcAft>
                      </a:pPr>
                      <a:r>
                        <a:rPr lang="zh-CN" sz="1400" kern="1050">
                          <a:effectLst/>
                          <a:latin typeface="Times New Roman"/>
                          <a:ea typeface="宋体"/>
                        </a:rPr>
                        <a:t>源代码管理</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包括查找</a:t>
                      </a:r>
                      <a:r>
                        <a:rPr lang="en-US" sz="1400" kern="1050">
                          <a:effectLst/>
                          <a:latin typeface="Times New Roman"/>
                          <a:ea typeface="宋体"/>
                        </a:rPr>
                        <a:t>/</a:t>
                      </a:r>
                      <a:r>
                        <a:rPr lang="zh-CN" sz="1400" kern="1050">
                          <a:effectLst/>
                          <a:latin typeface="Times New Roman"/>
                          <a:ea typeface="宋体"/>
                        </a:rPr>
                        <a:t>应用标签、从服务器打开、工作区等</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3927">
                <a:tc>
                  <a:txBody>
                    <a:bodyPr/>
                    <a:lstStyle/>
                    <a:p>
                      <a:pPr indent="95250" algn="just">
                        <a:spcAft>
                          <a:spcPts val="0"/>
                        </a:spcAft>
                      </a:pPr>
                      <a:r>
                        <a:rPr lang="zh-CN" sz="1400" kern="1050">
                          <a:effectLst/>
                          <a:latin typeface="Times New Roman"/>
                          <a:ea typeface="宋体"/>
                        </a:rPr>
                        <a:t>账户设置</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登录到微软</a:t>
                      </a:r>
                      <a:r>
                        <a:rPr lang="en-US" sz="1400" kern="1050">
                          <a:effectLst/>
                          <a:latin typeface="Times New Roman"/>
                          <a:ea typeface="宋体"/>
                        </a:rPr>
                        <a:t>Visual Studio</a:t>
                      </a:r>
                      <a:r>
                        <a:rPr lang="zh-CN" sz="1400" kern="1050">
                          <a:effectLst/>
                          <a:latin typeface="Times New Roman"/>
                          <a:ea typeface="宋体"/>
                        </a:rPr>
                        <a:t>官网，在线管理和发布程序代码</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3927">
                <a:tc>
                  <a:txBody>
                    <a:bodyPr/>
                    <a:lstStyle/>
                    <a:p>
                      <a:pPr indent="95250" algn="just">
                        <a:spcAft>
                          <a:spcPts val="0"/>
                        </a:spcAft>
                      </a:pPr>
                      <a:r>
                        <a:rPr lang="zh-CN" sz="1400" kern="1050">
                          <a:effectLst/>
                          <a:latin typeface="Times New Roman"/>
                          <a:ea typeface="宋体"/>
                        </a:rPr>
                        <a:t>退出</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dirty="0">
                          <a:effectLst/>
                          <a:latin typeface="Times New Roman"/>
                          <a:ea typeface="宋体"/>
                        </a:rPr>
                        <a:t>退出</a:t>
                      </a:r>
                      <a:r>
                        <a:rPr lang="en-US" sz="1400" kern="1050" dirty="0">
                          <a:effectLst/>
                          <a:latin typeface="Times New Roman"/>
                          <a:ea typeface="宋体"/>
                        </a:rPr>
                        <a:t>VS 2015</a:t>
                      </a:r>
                      <a:r>
                        <a:rPr lang="zh-CN" sz="1400" kern="1050" dirty="0">
                          <a:effectLst/>
                          <a:latin typeface="Times New Roman"/>
                          <a:ea typeface="宋体"/>
                        </a:rPr>
                        <a:t>集成开发环境</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872485006"/>
      </p:ext>
    </p:extLst>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74779"/>
            <a:ext cx="444276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．菜单栏</a:t>
            </a:r>
          </a:p>
        </p:txBody>
      </p:sp>
      <p:sp>
        <p:nvSpPr>
          <p:cNvPr id="3" name="TextBox 2"/>
          <p:cNvSpPr txBox="1"/>
          <p:nvPr/>
        </p:nvSpPr>
        <p:spPr>
          <a:xfrm>
            <a:off x="846175" y="966696"/>
            <a:ext cx="10345479" cy="1477328"/>
          </a:xfrm>
          <a:prstGeom prst="rect">
            <a:avLst/>
          </a:prstGeom>
          <a:noFill/>
        </p:spPr>
        <p:txBody>
          <a:bodyPr wrap="square" rtlCol="0">
            <a:spAutoFit/>
          </a:bodyPr>
          <a:lstStyle/>
          <a:p>
            <a:pPr indent="446088"/>
            <a:r>
              <a:rPr lang="zh-CN" altLang="zh-CN" b="1" dirty="0"/>
              <a:t>（</a:t>
            </a:r>
            <a:r>
              <a:rPr lang="en-US" altLang="zh-CN" b="1" dirty="0"/>
              <a:t>2</a:t>
            </a:r>
            <a:r>
              <a:rPr lang="zh-CN" altLang="zh-CN" b="1" dirty="0"/>
              <a:t>）视图菜单（</a:t>
            </a:r>
            <a:r>
              <a:rPr lang="en-US" altLang="zh-CN" b="1" dirty="0"/>
              <a:t>View</a:t>
            </a:r>
            <a:r>
              <a:rPr lang="zh-CN" altLang="zh-CN" b="1" dirty="0"/>
              <a:t>）</a:t>
            </a:r>
          </a:p>
          <a:p>
            <a:pPr indent="446088"/>
            <a:r>
              <a:rPr lang="zh-CN" altLang="zh-CN" dirty="0"/>
              <a:t>视图菜单用于显示或隐藏各功能窗口或对话框。若不小心关闭了某个窗口，可以通过选择视图菜单项恢复显示。视图菜单同时还控制工具栏的显示，若要显示或关闭某个工具栏，只需单击【视图】→【工具栏】，找到相应的工具栏，在其前面打钩或去掉钩即可。视图菜单如图</a:t>
            </a:r>
            <a:r>
              <a:rPr lang="en-US" altLang="zh-CN" dirty="0"/>
              <a:t>1.14</a:t>
            </a:r>
            <a:r>
              <a:rPr lang="zh-CN" altLang="zh-CN" dirty="0"/>
              <a:t>所示，其主要功能见表</a:t>
            </a:r>
            <a:r>
              <a:rPr lang="en-US" altLang="zh-CN" dirty="0"/>
              <a:t>1.2</a:t>
            </a:r>
            <a:r>
              <a:rPr lang="zh-CN" altLang="zh-CN" dirty="0" smtClean="0"/>
              <a:t>。</a:t>
            </a:r>
            <a:endParaRPr lang="zh-CN" altLang="zh-CN" dirty="0"/>
          </a:p>
        </p:txBody>
      </p:sp>
      <p:graphicFrame>
        <p:nvGraphicFramePr>
          <p:cNvPr id="4" name="表格 3"/>
          <p:cNvGraphicFramePr>
            <a:graphicFrameLocks noGrp="1"/>
          </p:cNvGraphicFramePr>
          <p:nvPr>
            <p:extLst>
              <p:ext uri="{D42A27DB-BD31-4B8C-83A1-F6EECF244321}">
                <p14:modId xmlns:p14="http://schemas.microsoft.com/office/powerpoint/2010/main" val="950726027"/>
              </p:ext>
            </p:extLst>
          </p:nvPr>
        </p:nvGraphicFramePr>
        <p:xfrm>
          <a:off x="4404979" y="2838295"/>
          <a:ext cx="6599719" cy="3040911"/>
        </p:xfrm>
        <a:graphic>
          <a:graphicData uri="http://schemas.openxmlformats.org/drawingml/2006/table">
            <a:tbl>
              <a:tblPr firstRow="1" bandRow="1" bandCol="1"/>
              <a:tblGrid>
                <a:gridCol w="2402921"/>
                <a:gridCol w="4196798"/>
              </a:tblGrid>
              <a:tr h="337879">
                <a:tc>
                  <a:txBody>
                    <a:bodyPr/>
                    <a:lstStyle/>
                    <a:p>
                      <a:pPr indent="269875" algn="ctr">
                        <a:spcAft>
                          <a:spcPts val="0"/>
                        </a:spcAft>
                      </a:pPr>
                      <a:r>
                        <a:rPr lang="zh-CN" sz="1400" kern="1050" dirty="0">
                          <a:effectLst/>
                          <a:latin typeface="Times New Roman"/>
                          <a:ea typeface="宋体"/>
                        </a:rPr>
                        <a:t>菜</a:t>
                      </a:r>
                      <a:r>
                        <a:rPr lang="en-US" sz="1400" kern="1050" dirty="0">
                          <a:effectLst/>
                          <a:latin typeface="Times New Roman"/>
                          <a:ea typeface="宋体"/>
                        </a:rPr>
                        <a:t>  </a:t>
                      </a:r>
                      <a:r>
                        <a:rPr lang="zh-CN" sz="1400" kern="1050" dirty="0">
                          <a:effectLst/>
                          <a:latin typeface="Times New Roman"/>
                          <a:ea typeface="宋体"/>
                        </a:rPr>
                        <a:t>单</a:t>
                      </a:r>
                      <a:r>
                        <a:rPr lang="en-US" sz="1400" kern="1050" dirty="0">
                          <a:effectLst/>
                          <a:latin typeface="Times New Roman"/>
                          <a:ea typeface="宋体"/>
                        </a:rPr>
                        <a:t>  </a:t>
                      </a:r>
                      <a:r>
                        <a:rPr lang="zh-CN" sz="1400" kern="1050" dirty="0">
                          <a:effectLst/>
                          <a:latin typeface="Times New Roman"/>
                          <a:ea typeface="宋体"/>
                        </a:rPr>
                        <a:t>项</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功</a:t>
                      </a:r>
                      <a:r>
                        <a:rPr lang="en-US" sz="1400" kern="1050">
                          <a:effectLst/>
                          <a:latin typeface="Times New Roman"/>
                          <a:ea typeface="宋体"/>
                        </a:rPr>
                        <a:t>    </a:t>
                      </a:r>
                      <a:r>
                        <a:rPr lang="zh-CN" sz="1400" kern="1050">
                          <a:effectLst/>
                          <a:latin typeface="Times New Roman"/>
                          <a:ea typeface="宋体"/>
                        </a:rPr>
                        <a:t>能</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337879">
                <a:tc>
                  <a:txBody>
                    <a:bodyPr/>
                    <a:lstStyle/>
                    <a:p>
                      <a:pPr indent="95250" algn="just">
                        <a:spcAft>
                          <a:spcPts val="0"/>
                        </a:spcAft>
                      </a:pPr>
                      <a:r>
                        <a:rPr lang="zh-CN" sz="1400" kern="1050">
                          <a:effectLst/>
                          <a:latin typeface="Times New Roman"/>
                          <a:ea typeface="宋体"/>
                        </a:rPr>
                        <a:t>解决方案资源管理器</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打开解决方案资源管理器窗口</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7879">
                <a:tc>
                  <a:txBody>
                    <a:bodyPr/>
                    <a:lstStyle/>
                    <a:p>
                      <a:pPr indent="95250" algn="just">
                        <a:spcAft>
                          <a:spcPts val="0"/>
                        </a:spcAft>
                      </a:pPr>
                      <a:r>
                        <a:rPr lang="zh-CN" sz="1400" kern="1050">
                          <a:effectLst/>
                          <a:latin typeface="Times New Roman"/>
                          <a:ea typeface="宋体"/>
                        </a:rPr>
                        <a:t>服务器资源管理器</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打开服务器资源管理器窗口</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7879">
                <a:tc>
                  <a:txBody>
                    <a:bodyPr/>
                    <a:lstStyle/>
                    <a:p>
                      <a:pPr indent="95250" algn="just">
                        <a:spcAft>
                          <a:spcPts val="0"/>
                        </a:spcAft>
                      </a:pPr>
                      <a:r>
                        <a:rPr lang="zh-CN" sz="1400" kern="1050">
                          <a:effectLst/>
                          <a:latin typeface="Times New Roman"/>
                          <a:ea typeface="宋体"/>
                        </a:rPr>
                        <a:t>类视图</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打开类视图窗口</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7879">
                <a:tc>
                  <a:txBody>
                    <a:bodyPr/>
                    <a:lstStyle/>
                    <a:p>
                      <a:pPr indent="95250" algn="just">
                        <a:spcAft>
                          <a:spcPts val="0"/>
                        </a:spcAft>
                      </a:pPr>
                      <a:r>
                        <a:rPr lang="zh-CN" sz="1400" kern="1050">
                          <a:effectLst/>
                          <a:latin typeface="Times New Roman"/>
                          <a:ea typeface="宋体"/>
                        </a:rPr>
                        <a:t>对象浏览器</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打开对象浏览器窗口</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7879">
                <a:tc>
                  <a:txBody>
                    <a:bodyPr/>
                    <a:lstStyle/>
                    <a:p>
                      <a:pPr indent="95250" algn="just">
                        <a:spcAft>
                          <a:spcPts val="0"/>
                        </a:spcAft>
                      </a:pPr>
                      <a:r>
                        <a:rPr lang="zh-CN" sz="1400" kern="1050">
                          <a:effectLst/>
                          <a:latin typeface="Times New Roman"/>
                          <a:ea typeface="宋体"/>
                        </a:rPr>
                        <a:t>工具箱</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dirty="0">
                          <a:effectLst/>
                          <a:latin typeface="Times New Roman"/>
                          <a:ea typeface="宋体"/>
                        </a:rPr>
                        <a:t>打开工具箱窗口</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7879">
                <a:tc>
                  <a:txBody>
                    <a:bodyPr/>
                    <a:lstStyle/>
                    <a:p>
                      <a:pPr indent="95250" algn="just">
                        <a:spcAft>
                          <a:spcPts val="0"/>
                        </a:spcAft>
                      </a:pPr>
                      <a:r>
                        <a:rPr lang="zh-CN" sz="1400" kern="1050">
                          <a:effectLst/>
                          <a:latin typeface="Times New Roman"/>
                          <a:ea typeface="宋体"/>
                        </a:rPr>
                        <a:t>其他窗口</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打开命令、</a:t>
                      </a:r>
                      <a:r>
                        <a:rPr lang="en-US" sz="1400" kern="1050">
                          <a:effectLst/>
                          <a:latin typeface="Times New Roman"/>
                          <a:ea typeface="宋体"/>
                        </a:rPr>
                        <a:t>Web</a:t>
                      </a:r>
                      <a:r>
                        <a:rPr lang="zh-CN" sz="1400" kern="1050">
                          <a:effectLst/>
                          <a:latin typeface="Times New Roman"/>
                          <a:ea typeface="宋体"/>
                        </a:rPr>
                        <a:t>浏览器、属性管理器等其他窗口</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7879">
                <a:tc>
                  <a:txBody>
                    <a:bodyPr/>
                    <a:lstStyle/>
                    <a:p>
                      <a:pPr indent="95250" algn="just">
                        <a:spcAft>
                          <a:spcPts val="0"/>
                        </a:spcAft>
                      </a:pPr>
                      <a:r>
                        <a:rPr lang="zh-CN" sz="1400" kern="1050">
                          <a:effectLst/>
                          <a:latin typeface="Times New Roman"/>
                          <a:ea typeface="宋体"/>
                        </a:rPr>
                        <a:t>工具栏</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打开或关闭各种快捷工具栏</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7879">
                <a:tc>
                  <a:txBody>
                    <a:bodyPr/>
                    <a:lstStyle/>
                    <a:p>
                      <a:pPr indent="95250" algn="just">
                        <a:spcAft>
                          <a:spcPts val="0"/>
                        </a:spcAft>
                      </a:pPr>
                      <a:r>
                        <a:rPr lang="zh-CN" sz="1400" kern="1050">
                          <a:effectLst/>
                          <a:latin typeface="Times New Roman"/>
                          <a:ea typeface="宋体"/>
                        </a:rPr>
                        <a:t>属性窗口</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dirty="0">
                          <a:effectLst/>
                          <a:latin typeface="Times New Roman"/>
                          <a:ea typeface="宋体"/>
                        </a:rPr>
                        <a:t>打开用户控件的属性页</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21505"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5191" y="2359563"/>
            <a:ext cx="2416396" cy="436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4156402"/>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74779"/>
            <a:ext cx="444276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．菜单栏</a:t>
            </a:r>
          </a:p>
        </p:txBody>
      </p:sp>
      <p:sp>
        <p:nvSpPr>
          <p:cNvPr id="3" name="TextBox 2"/>
          <p:cNvSpPr txBox="1"/>
          <p:nvPr/>
        </p:nvSpPr>
        <p:spPr>
          <a:xfrm>
            <a:off x="903767" y="1254642"/>
            <a:ext cx="10345480" cy="923330"/>
          </a:xfrm>
          <a:prstGeom prst="rect">
            <a:avLst/>
          </a:prstGeom>
          <a:noFill/>
        </p:spPr>
        <p:txBody>
          <a:bodyPr wrap="square" rtlCol="0">
            <a:spAutoFit/>
          </a:bodyPr>
          <a:lstStyle/>
          <a:p>
            <a:pPr indent="446088"/>
            <a:r>
              <a:rPr lang="zh-CN" altLang="zh-CN" b="1" dirty="0"/>
              <a:t>（</a:t>
            </a:r>
            <a:r>
              <a:rPr lang="en-US" altLang="zh-CN" b="1" dirty="0"/>
              <a:t>3</a:t>
            </a:r>
            <a:r>
              <a:rPr lang="zh-CN" altLang="zh-CN" b="1" dirty="0"/>
              <a:t>）项目菜单（</a:t>
            </a:r>
            <a:r>
              <a:rPr lang="en-US" altLang="zh-CN" b="1" dirty="0"/>
              <a:t>Project</a:t>
            </a:r>
            <a:r>
              <a:rPr lang="zh-CN" altLang="zh-CN" b="1" dirty="0"/>
              <a:t>）</a:t>
            </a:r>
          </a:p>
          <a:p>
            <a:pPr indent="446088"/>
            <a:r>
              <a:rPr lang="zh-CN" altLang="zh-CN" dirty="0"/>
              <a:t>项目菜单只有在打开某个项目后才会显现，如图</a:t>
            </a:r>
            <a:r>
              <a:rPr lang="en-US" altLang="zh-CN" dirty="0"/>
              <a:t>1.15</a:t>
            </a:r>
            <a:r>
              <a:rPr lang="zh-CN" altLang="zh-CN" dirty="0"/>
              <a:t>所示，主要用于向程序中添加或移除各种元素，如窗体、控件、组件和类等。菜单中的功能使用较简单，其中两个重要菜单项见表</a:t>
            </a:r>
            <a:r>
              <a:rPr lang="en-US" altLang="zh-CN" dirty="0"/>
              <a:t>1.3</a:t>
            </a:r>
            <a:r>
              <a:rPr lang="zh-CN" altLang="zh-CN" dirty="0" smtClean="0"/>
              <a:t>。</a:t>
            </a:r>
            <a:endParaRPr lang="zh-CN" altLang="zh-CN" dirty="0"/>
          </a:p>
        </p:txBody>
      </p:sp>
      <p:graphicFrame>
        <p:nvGraphicFramePr>
          <p:cNvPr id="4" name="表格 3"/>
          <p:cNvGraphicFramePr>
            <a:graphicFrameLocks noGrp="1"/>
          </p:cNvGraphicFramePr>
          <p:nvPr>
            <p:extLst>
              <p:ext uri="{D42A27DB-BD31-4B8C-83A1-F6EECF244321}">
                <p14:modId xmlns:p14="http://schemas.microsoft.com/office/powerpoint/2010/main" val="1722240149"/>
              </p:ext>
            </p:extLst>
          </p:nvPr>
        </p:nvGraphicFramePr>
        <p:xfrm>
          <a:off x="4477129" y="3386866"/>
          <a:ext cx="6144797" cy="1150047"/>
        </p:xfrm>
        <a:graphic>
          <a:graphicData uri="http://schemas.openxmlformats.org/drawingml/2006/table">
            <a:tbl>
              <a:tblPr firstRow="1" bandRow="1" bandCol="1"/>
              <a:tblGrid>
                <a:gridCol w="2237488"/>
                <a:gridCol w="3907309"/>
              </a:tblGrid>
              <a:tr h="383349">
                <a:tc>
                  <a:txBody>
                    <a:bodyPr/>
                    <a:lstStyle/>
                    <a:p>
                      <a:pPr indent="269875" algn="ctr">
                        <a:spcAft>
                          <a:spcPts val="0"/>
                        </a:spcAft>
                      </a:pPr>
                      <a:r>
                        <a:rPr lang="zh-CN" sz="1400" kern="1050" dirty="0">
                          <a:effectLst/>
                          <a:latin typeface="Times New Roman"/>
                          <a:ea typeface="宋体"/>
                        </a:rPr>
                        <a:t>菜</a:t>
                      </a:r>
                      <a:r>
                        <a:rPr lang="en-US" sz="1400" kern="1050" dirty="0">
                          <a:effectLst/>
                          <a:latin typeface="Times New Roman"/>
                          <a:ea typeface="宋体"/>
                        </a:rPr>
                        <a:t>  </a:t>
                      </a:r>
                      <a:r>
                        <a:rPr lang="zh-CN" sz="1400" kern="1050" dirty="0">
                          <a:effectLst/>
                          <a:latin typeface="Times New Roman"/>
                          <a:ea typeface="宋体"/>
                        </a:rPr>
                        <a:t>单</a:t>
                      </a:r>
                      <a:r>
                        <a:rPr lang="en-US" sz="1400" kern="1050" dirty="0">
                          <a:effectLst/>
                          <a:latin typeface="Times New Roman"/>
                          <a:ea typeface="宋体"/>
                        </a:rPr>
                        <a:t>  </a:t>
                      </a:r>
                      <a:r>
                        <a:rPr lang="zh-CN" sz="1400" kern="1050" dirty="0">
                          <a:effectLst/>
                          <a:latin typeface="Times New Roman"/>
                          <a:ea typeface="宋体"/>
                        </a:rPr>
                        <a:t>项</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功</a:t>
                      </a:r>
                      <a:r>
                        <a:rPr lang="en-US" sz="1400" kern="1050">
                          <a:effectLst/>
                          <a:latin typeface="Times New Roman"/>
                          <a:ea typeface="宋体"/>
                        </a:rPr>
                        <a:t>    </a:t>
                      </a:r>
                      <a:r>
                        <a:rPr lang="zh-CN" sz="1400" kern="1050">
                          <a:effectLst/>
                          <a:latin typeface="Times New Roman"/>
                          <a:ea typeface="宋体"/>
                        </a:rPr>
                        <a:t>能</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383349">
                <a:tc>
                  <a:txBody>
                    <a:bodyPr/>
                    <a:lstStyle/>
                    <a:p>
                      <a:pPr indent="95250" algn="just">
                        <a:spcAft>
                          <a:spcPts val="0"/>
                        </a:spcAft>
                      </a:pPr>
                      <a:r>
                        <a:rPr lang="zh-CN" sz="1400" kern="1050">
                          <a:effectLst/>
                          <a:latin typeface="Times New Roman"/>
                          <a:ea typeface="宋体"/>
                        </a:rPr>
                        <a:t>添加</a:t>
                      </a:r>
                      <a:r>
                        <a:rPr lang="en-US" sz="1400" kern="1050">
                          <a:effectLst/>
                          <a:latin typeface="Times New Roman"/>
                          <a:ea typeface="宋体"/>
                        </a:rPr>
                        <a:t>Windows</a:t>
                      </a:r>
                      <a:r>
                        <a:rPr lang="zh-CN" sz="1400" kern="1050">
                          <a:effectLst/>
                          <a:latin typeface="Times New Roman"/>
                          <a:ea typeface="宋体"/>
                        </a:rPr>
                        <a:t>窗体</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向项目中添加新窗体</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3349">
                <a:tc>
                  <a:txBody>
                    <a:bodyPr/>
                    <a:lstStyle/>
                    <a:p>
                      <a:pPr indent="95250" algn="just">
                        <a:spcAft>
                          <a:spcPts val="0"/>
                        </a:spcAft>
                      </a:pPr>
                      <a:r>
                        <a:rPr lang="zh-CN" sz="1400" kern="1050" dirty="0">
                          <a:effectLst/>
                          <a:latin typeface="Times New Roman"/>
                          <a:ea typeface="宋体"/>
                        </a:rPr>
                        <a:t>添加服务引用</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dirty="0">
                          <a:effectLst/>
                          <a:latin typeface="Times New Roman"/>
                          <a:ea typeface="宋体"/>
                        </a:rPr>
                        <a:t>添加一个</a:t>
                      </a:r>
                      <a:r>
                        <a:rPr lang="en-US" sz="1400" kern="1050" dirty="0">
                          <a:effectLst/>
                          <a:latin typeface="Times New Roman"/>
                          <a:ea typeface="宋体"/>
                        </a:rPr>
                        <a:t>Web</a:t>
                      </a:r>
                      <a:r>
                        <a:rPr lang="zh-CN" sz="1400" kern="1050" dirty="0">
                          <a:effectLst/>
                          <a:latin typeface="Times New Roman"/>
                          <a:ea typeface="宋体"/>
                        </a:rPr>
                        <a:t>服务引用或添加</a:t>
                      </a:r>
                      <a:r>
                        <a:rPr lang="en-US" sz="1400" kern="1050" dirty="0">
                          <a:effectLst/>
                          <a:latin typeface="Times New Roman"/>
                          <a:ea typeface="宋体"/>
                        </a:rPr>
                        <a:t>WCF</a:t>
                      </a:r>
                      <a:r>
                        <a:rPr lang="zh-CN" sz="1400" kern="1050" dirty="0">
                          <a:effectLst/>
                          <a:latin typeface="Times New Roman"/>
                          <a:ea typeface="宋体"/>
                        </a:rPr>
                        <a:t>服务引用</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22529"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505" y="2316715"/>
            <a:ext cx="2819844" cy="4078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5680024"/>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74779"/>
            <a:ext cx="444276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．菜单栏</a:t>
            </a:r>
          </a:p>
        </p:txBody>
      </p:sp>
      <p:sp>
        <p:nvSpPr>
          <p:cNvPr id="3" name="TextBox 2"/>
          <p:cNvSpPr txBox="1"/>
          <p:nvPr/>
        </p:nvSpPr>
        <p:spPr>
          <a:xfrm>
            <a:off x="797442" y="1339702"/>
            <a:ext cx="10547498" cy="923330"/>
          </a:xfrm>
          <a:prstGeom prst="rect">
            <a:avLst/>
          </a:prstGeom>
          <a:noFill/>
        </p:spPr>
        <p:txBody>
          <a:bodyPr wrap="square" rtlCol="0">
            <a:spAutoFit/>
          </a:bodyPr>
          <a:lstStyle/>
          <a:p>
            <a:pPr indent="446088"/>
            <a:r>
              <a:rPr lang="zh-CN" altLang="zh-CN" b="1" dirty="0"/>
              <a:t>（</a:t>
            </a:r>
            <a:r>
              <a:rPr lang="en-US" altLang="zh-CN" b="1" dirty="0"/>
              <a:t>4</a:t>
            </a:r>
            <a:r>
              <a:rPr lang="zh-CN" altLang="zh-CN" b="1" dirty="0"/>
              <a:t>）格式菜单（</a:t>
            </a:r>
            <a:r>
              <a:rPr lang="en-US" altLang="zh-CN" b="1" dirty="0"/>
              <a:t>Format</a:t>
            </a:r>
            <a:r>
              <a:rPr lang="zh-CN" altLang="zh-CN" b="1" dirty="0"/>
              <a:t>）</a:t>
            </a:r>
          </a:p>
          <a:p>
            <a:pPr indent="446088"/>
            <a:r>
              <a:rPr lang="zh-CN" altLang="zh-CN" dirty="0"/>
              <a:t>格式菜单用于在设计阶段对窗体中各个控件进行布局。使用它可以对所选定的对象进行格式调整，在设计多个对象时用来使界面整齐划一。格式菜单如图</a:t>
            </a:r>
            <a:r>
              <a:rPr lang="en-US" altLang="zh-CN" dirty="0"/>
              <a:t>1.16</a:t>
            </a:r>
            <a:r>
              <a:rPr lang="zh-CN" altLang="zh-CN" dirty="0"/>
              <a:t>所示，主要功能见表</a:t>
            </a:r>
            <a:r>
              <a:rPr lang="en-US" altLang="zh-CN" dirty="0"/>
              <a:t>1.4</a:t>
            </a:r>
            <a:r>
              <a:rPr lang="zh-CN" altLang="zh-CN" dirty="0" smtClean="0"/>
              <a:t>。</a:t>
            </a:r>
            <a:endParaRPr lang="zh-CN" altLang="zh-CN" dirty="0"/>
          </a:p>
        </p:txBody>
      </p:sp>
      <p:graphicFrame>
        <p:nvGraphicFramePr>
          <p:cNvPr id="5" name="表格 4"/>
          <p:cNvGraphicFramePr>
            <a:graphicFrameLocks noGrp="1"/>
          </p:cNvGraphicFramePr>
          <p:nvPr>
            <p:extLst>
              <p:ext uri="{D42A27DB-BD31-4B8C-83A1-F6EECF244321}">
                <p14:modId xmlns:p14="http://schemas.microsoft.com/office/powerpoint/2010/main" val="2286946066"/>
              </p:ext>
            </p:extLst>
          </p:nvPr>
        </p:nvGraphicFramePr>
        <p:xfrm>
          <a:off x="4575100" y="2542153"/>
          <a:ext cx="5823541" cy="2165235"/>
        </p:xfrm>
        <a:graphic>
          <a:graphicData uri="http://schemas.openxmlformats.org/drawingml/2006/table">
            <a:tbl>
              <a:tblPr firstRow="1" bandRow="1" bandCol="1"/>
              <a:tblGrid>
                <a:gridCol w="2222699"/>
                <a:gridCol w="3600842"/>
              </a:tblGrid>
              <a:tr h="271984">
                <a:tc>
                  <a:txBody>
                    <a:bodyPr/>
                    <a:lstStyle/>
                    <a:p>
                      <a:pPr indent="269875" algn="ctr">
                        <a:spcAft>
                          <a:spcPts val="0"/>
                        </a:spcAft>
                      </a:pPr>
                      <a:r>
                        <a:rPr lang="zh-CN" sz="1400" kern="1050" dirty="0">
                          <a:effectLst/>
                          <a:latin typeface="Times New Roman"/>
                          <a:ea typeface="宋体"/>
                        </a:rPr>
                        <a:t>菜</a:t>
                      </a:r>
                      <a:r>
                        <a:rPr lang="en-US" sz="1400" kern="1050" dirty="0">
                          <a:effectLst/>
                          <a:latin typeface="Times New Roman"/>
                          <a:ea typeface="宋体"/>
                        </a:rPr>
                        <a:t>  </a:t>
                      </a:r>
                      <a:r>
                        <a:rPr lang="zh-CN" sz="1400" kern="1050" dirty="0">
                          <a:effectLst/>
                          <a:latin typeface="Times New Roman"/>
                          <a:ea typeface="宋体"/>
                        </a:rPr>
                        <a:t>单</a:t>
                      </a:r>
                      <a:r>
                        <a:rPr lang="en-US" sz="1400" kern="1050" dirty="0">
                          <a:effectLst/>
                          <a:latin typeface="Times New Roman"/>
                          <a:ea typeface="宋体"/>
                        </a:rPr>
                        <a:t>  </a:t>
                      </a:r>
                      <a:r>
                        <a:rPr lang="zh-CN" sz="1400" kern="1050" dirty="0">
                          <a:effectLst/>
                          <a:latin typeface="Times New Roman"/>
                          <a:ea typeface="宋体"/>
                        </a:rPr>
                        <a:t>项</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功</a:t>
                      </a:r>
                      <a:r>
                        <a:rPr lang="en-US" sz="1400" kern="1050">
                          <a:effectLst/>
                          <a:latin typeface="Times New Roman"/>
                          <a:ea typeface="宋体"/>
                        </a:rPr>
                        <a:t>    </a:t>
                      </a:r>
                      <a:r>
                        <a:rPr lang="zh-CN" sz="1400" kern="1050">
                          <a:effectLst/>
                          <a:latin typeface="Times New Roman"/>
                          <a:ea typeface="宋体"/>
                        </a:rPr>
                        <a:t>能</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271984">
                <a:tc>
                  <a:txBody>
                    <a:bodyPr/>
                    <a:lstStyle/>
                    <a:p>
                      <a:pPr indent="95250" algn="just">
                        <a:spcAft>
                          <a:spcPts val="0"/>
                        </a:spcAft>
                      </a:pPr>
                      <a:r>
                        <a:rPr lang="zh-CN" sz="1400" kern="1050">
                          <a:effectLst/>
                          <a:latin typeface="Times New Roman"/>
                          <a:ea typeface="宋体"/>
                        </a:rPr>
                        <a:t>对齐</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所有选中的对象对齐</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1984">
                <a:tc>
                  <a:txBody>
                    <a:bodyPr/>
                    <a:lstStyle/>
                    <a:p>
                      <a:pPr indent="95250" algn="just">
                        <a:spcAft>
                          <a:spcPts val="0"/>
                        </a:spcAft>
                      </a:pPr>
                      <a:r>
                        <a:rPr lang="zh-CN" sz="1400" kern="1050">
                          <a:effectLst/>
                          <a:latin typeface="Times New Roman"/>
                          <a:ea typeface="宋体"/>
                        </a:rPr>
                        <a:t>使大小相同</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所有选中的对象按宽或高统一尺寸</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1984">
                <a:tc>
                  <a:txBody>
                    <a:bodyPr/>
                    <a:lstStyle/>
                    <a:p>
                      <a:pPr indent="95250" algn="just">
                        <a:spcAft>
                          <a:spcPts val="0"/>
                        </a:spcAft>
                      </a:pPr>
                      <a:r>
                        <a:rPr lang="zh-CN" sz="1400" kern="1050">
                          <a:effectLst/>
                          <a:latin typeface="Times New Roman"/>
                          <a:ea typeface="宋体"/>
                        </a:rPr>
                        <a:t>水平间距</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对所有选中的对象水平间距统一调整</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1984">
                <a:tc>
                  <a:txBody>
                    <a:bodyPr/>
                    <a:lstStyle/>
                    <a:p>
                      <a:pPr indent="95250" algn="just">
                        <a:spcAft>
                          <a:spcPts val="0"/>
                        </a:spcAft>
                      </a:pPr>
                      <a:r>
                        <a:rPr lang="zh-CN" sz="1400" kern="1050">
                          <a:effectLst/>
                          <a:latin typeface="Times New Roman"/>
                          <a:ea typeface="宋体"/>
                        </a:rPr>
                        <a:t>垂直间距</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对所有选中的对象垂直间距统一调整</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1984">
                <a:tc>
                  <a:txBody>
                    <a:bodyPr/>
                    <a:lstStyle/>
                    <a:p>
                      <a:pPr indent="95250" algn="just">
                        <a:spcAft>
                          <a:spcPts val="0"/>
                        </a:spcAft>
                      </a:pPr>
                      <a:r>
                        <a:rPr lang="zh-CN" sz="1400" kern="1050">
                          <a:effectLst/>
                          <a:latin typeface="Times New Roman"/>
                          <a:ea typeface="宋体"/>
                        </a:rPr>
                        <a:t>窗体内居中</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对象在窗体中居中对齐</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1984">
                <a:tc>
                  <a:txBody>
                    <a:bodyPr/>
                    <a:lstStyle/>
                    <a:p>
                      <a:pPr indent="95250" algn="just">
                        <a:spcAft>
                          <a:spcPts val="0"/>
                        </a:spcAft>
                      </a:pPr>
                      <a:r>
                        <a:rPr lang="zh-CN" sz="1400" kern="1050">
                          <a:effectLst/>
                          <a:latin typeface="Times New Roman"/>
                          <a:ea typeface="宋体"/>
                        </a:rPr>
                        <a:t>顺序</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对象按前、后顺序放置</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1347">
                <a:tc>
                  <a:txBody>
                    <a:bodyPr/>
                    <a:lstStyle/>
                    <a:p>
                      <a:pPr indent="95250" algn="just">
                        <a:spcAft>
                          <a:spcPts val="0"/>
                        </a:spcAft>
                      </a:pPr>
                      <a:r>
                        <a:rPr lang="zh-CN" sz="1400" kern="1050" dirty="0">
                          <a:effectLst/>
                          <a:latin typeface="Times New Roman"/>
                          <a:ea typeface="宋体"/>
                        </a:rPr>
                        <a:t>锁定控件</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dirty="0">
                          <a:effectLst/>
                          <a:latin typeface="Times New Roman"/>
                          <a:ea typeface="宋体"/>
                        </a:rPr>
                        <a:t>使所选中的控件锁定，不能调整位置</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23553"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140" y="2558163"/>
            <a:ext cx="1976539" cy="2133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6919175"/>
      </p:ext>
    </p:extLst>
  </p:cSld>
  <p:clrMapOvr>
    <a:masterClrMapping/>
  </p:clrMapOvr>
  <mc:AlternateContent xmlns:mc="http://schemas.openxmlformats.org/markup-compatibility/2006" xmlns:p14="http://schemas.microsoft.com/office/powerpoint/2010/main">
    <mc:Choice Requires="p14">
      <p:transition spd="slow" p14:dur="120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74779"/>
            <a:ext cx="444276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．菜单栏</a:t>
            </a:r>
          </a:p>
        </p:txBody>
      </p:sp>
      <p:sp>
        <p:nvSpPr>
          <p:cNvPr id="3" name="TextBox 2"/>
          <p:cNvSpPr txBox="1"/>
          <p:nvPr/>
        </p:nvSpPr>
        <p:spPr>
          <a:xfrm>
            <a:off x="839972" y="1233377"/>
            <a:ext cx="10526233" cy="923330"/>
          </a:xfrm>
          <a:prstGeom prst="rect">
            <a:avLst/>
          </a:prstGeom>
          <a:noFill/>
        </p:spPr>
        <p:txBody>
          <a:bodyPr wrap="square" rtlCol="0">
            <a:spAutoFit/>
          </a:bodyPr>
          <a:lstStyle/>
          <a:p>
            <a:pPr indent="446088"/>
            <a:r>
              <a:rPr lang="zh-CN" altLang="zh-CN" b="1" dirty="0"/>
              <a:t>（</a:t>
            </a:r>
            <a:r>
              <a:rPr lang="en-US" altLang="zh-CN" b="1" dirty="0"/>
              <a:t>5</a:t>
            </a:r>
            <a:r>
              <a:rPr lang="zh-CN" altLang="zh-CN" b="1" dirty="0"/>
              <a:t>）调试菜单（</a:t>
            </a:r>
            <a:r>
              <a:rPr lang="en-US" altLang="zh-CN" b="1" dirty="0"/>
              <a:t>Debug</a:t>
            </a:r>
            <a:r>
              <a:rPr lang="zh-CN" altLang="zh-CN" b="1" dirty="0"/>
              <a:t>）</a:t>
            </a:r>
          </a:p>
          <a:p>
            <a:pPr indent="446088"/>
            <a:r>
              <a:rPr lang="zh-CN" altLang="zh-CN" dirty="0"/>
              <a:t>调试菜单用于选择不同调试程序的方法，如逐语句、逐过程、设断点等。调试菜单如图</a:t>
            </a:r>
            <a:r>
              <a:rPr lang="en-US" altLang="zh-CN" dirty="0"/>
              <a:t>1.17</a:t>
            </a:r>
            <a:r>
              <a:rPr lang="zh-CN" altLang="zh-CN" dirty="0"/>
              <a:t>所示，对应主要功能见表</a:t>
            </a:r>
            <a:r>
              <a:rPr lang="en-US" altLang="zh-CN" dirty="0"/>
              <a:t>1.5</a:t>
            </a:r>
            <a:r>
              <a:rPr lang="zh-CN" altLang="zh-CN" dirty="0" smtClean="0"/>
              <a:t>。</a:t>
            </a:r>
            <a:endParaRPr lang="zh-CN" altLang="zh-CN" dirty="0"/>
          </a:p>
        </p:txBody>
      </p:sp>
      <p:graphicFrame>
        <p:nvGraphicFramePr>
          <p:cNvPr id="5" name="表格 4"/>
          <p:cNvGraphicFramePr>
            <a:graphicFrameLocks noGrp="1"/>
          </p:cNvGraphicFramePr>
          <p:nvPr>
            <p:extLst>
              <p:ext uri="{D42A27DB-BD31-4B8C-83A1-F6EECF244321}">
                <p14:modId xmlns:p14="http://schemas.microsoft.com/office/powerpoint/2010/main" val="4176541177"/>
              </p:ext>
            </p:extLst>
          </p:nvPr>
        </p:nvGraphicFramePr>
        <p:xfrm>
          <a:off x="3540643" y="2759016"/>
          <a:ext cx="7666074" cy="1318310"/>
        </p:xfrm>
        <a:graphic>
          <a:graphicData uri="http://schemas.openxmlformats.org/drawingml/2006/table">
            <a:tbl>
              <a:tblPr firstRow="1" bandRow="1" bandCol="1"/>
              <a:tblGrid>
                <a:gridCol w="1860103"/>
                <a:gridCol w="1842458"/>
                <a:gridCol w="1584158"/>
                <a:gridCol w="2379355"/>
              </a:tblGrid>
              <a:tr h="320728">
                <a:tc>
                  <a:txBody>
                    <a:bodyPr/>
                    <a:lstStyle/>
                    <a:p>
                      <a:pPr indent="269875" algn="ctr">
                        <a:spcAft>
                          <a:spcPts val="0"/>
                        </a:spcAft>
                      </a:pPr>
                      <a:r>
                        <a:rPr lang="zh-CN" sz="1400" kern="1050">
                          <a:effectLst/>
                          <a:latin typeface="Times New Roman"/>
                          <a:ea typeface="宋体"/>
                        </a:rPr>
                        <a:t>菜</a:t>
                      </a:r>
                      <a:r>
                        <a:rPr lang="en-US" sz="1400" kern="1050">
                          <a:effectLst/>
                          <a:latin typeface="Times New Roman"/>
                          <a:ea typeface="宋体"/>
                        </a:rPr>
                        <a:t>  </a:t>
                      </a:r>
                      <a:r>
                        <a:rPr lang="zh-CN" sz="1400" kern="1050">
                          <a:effectLst/>
                          <a:latin typeface="Times New Roman"/>
                          <a:ea typeface="宋体"/>
                        </a:rPr>
                        <a:t>单</a:t>
                      </a:r>
                      <a:r>
                        <a:rPr lang="en-US" sz="1400" kern="1050">
                          <a:effectLst/>
                          <a:latin typeface="Times New Roman"/>
                          <a:ea typeface="宋体"/>
                        </a:rPr>
                        <a:t>  </a:t>
                      </a:r>
                      <a:r>
                        <a:rPr lang="zh-CN" sz="1400" kern="1050">
                          <a:effectLst/>
                          <a:latin typeface="Times New Roman"/>
                          <a:ea typeface="宋体"/>
                        </a:rPr>
                        <a:t>项</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功</a:t>
                      </a:r>
                      <a:r>
                        <a:rPr lang="en-US" sz="1400" kern="1050">
                          <a:effectLst/>
                          <a:latin typeface="Times New Roman"/>
                          <a:ea typeface="宋体"/>
                        </a:rPr>
                        <a:t>    </a:t>
                      </a:r>
                      <a:r>
                        <a:rPr lang="zh-CN" sz="1400" kern="1050">
                          <a:effectLst/>
                          <a:latin typeface="Times New Roman"/>
                          <a:ea typeface="宋体"/>
                        </a:rPr>
                        <a:t>能</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菜</a:t>
                      </a:r>
                      <a:r>
                        <a:rPr lang="en-US" sz="1400" kern="1050">
                          <a:effectLst/>
                          <a:latin typeface="Times New Roman"/>
                          <a:ea typeface="宋体"/>
                        </a:rPr>
                        <a:t>  </a:t>
                      </a:r>
                      <a:r>
                        <a:rPr lang="zh-CN" sz="1400" kern="1050">
                          <a:effectLst/>
                          <a:latin typeface="Times New Roman"/>
                          <a:ea typeface="宋体"/>
                        </a:rPr>
                        <a:t>单</a:t>
                      </a:r>
                      <a:r>
                        <a:rPr lang="en-US" sz="1400" kern="1050">
                          <a:effectLst/>
                          <a:latin typeface="Times New Roman"/>
                          <a:ea typeface="宋体"/>
                        </a:rPr>
                        <a:t>  </a:t>
                      </a:r>
                      <a:r>
                        <a:rPr lang="zh-CN" sz="1400" kern="1050">
                          <a:effectLst/>
                          <a:latin typeface="Times New Roman"/>
                          <a:ea typeface="宋体"/>
                        </a:rPr>
                        <a:t>项</a:t>
                      </a: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功</a:t>
                      </a:r>
                      <a:r>
                        <a:rPr lang="en-US" sz="1400" kern="1050">
                          <a:effectLst/>
                          <a:latin typeface="Times New Roman"/>
                          <a:ea typeface="宋体"/>
                        </a:rPr>
                        <a:t>    </a:t>
                      </a:r>
                      <a:r>
                        <a:rPr lang="zh-CN" sz="1400" kern="1050">
                          <a:effectLst/>
                          <a:latin typeface="Times New Roman"/>
                          <a:ea typeface="宋体"/>
                        </a:rPr>
                        <a:t>能</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356126">
                <a:tc>
                  <a:txBody>
                    <a:bodyPr/>
                    <a:lstStyle/>
                    <a:p>
                      <a:pPr indent="269875" algn="just">
                        <a:spcAft>
                          <a:spcPts val="0"/>
                        </a:spcAft>
                      </a:pPr>
                      <a:r>
                        <a:rPr lang="zh-CN" sz="1400" kern="1050">
                          <a:effectLst/>
                          <a:latin typeface="Times New Roman"/>
                          <a:ea typeface="宋体"/>
                        </a:rPr>
                        <a:t>开始调试</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zh-CN" sz="1400" kern="1050">
                          <a:effectLst/>
                          <a:latin typeface="Times New Roman"/>
                          <a:ea typeface="宋体"/>
                        </a:rPr>
                        <a:t>以调试模式运行</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zh-CN" sz="1400" kern="1050">
                          <a:effectLst/>
                          <a:latin typeface="Times New Roman"/>
                          <a:ea typeface="宋体"/>
                        </a:rPr>
                        <a:t>逐过程</a:t>
                      </a: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zh-CN" sz="1400" kern="1050">
                          <a:effectLst/>
                          <a:latin typeface="Times New Roman"/>
                          <a:ea typeface="宋体"/>
                        </a:rPr>
                        <a:t>一个过程一个过程运行</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0728">
                <a:tc>
                  <a:txBody>
                    <a:bodyPr/>
                    <a:lstStyle/>
                    <a:p>
                      <a:pPr indent="269875" algn="just">
                        <a:spcAft>
                          <a:spcPts val="0"/>
                        </a:spcAft>
                      </a:pPr>
                      <a:r>
                        <a:rPr lang="zh-CN" sz="1400" kern="1050">
                          <a:effectLst/>
                          <a:latin typeface="Times New Roman"/>
                          <a:ea typeface="宋体"/>
                        </a:rPr>
                        <a:t>开始执行（不调试）</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zh-CN" sz="1400" kern="1050">
                          <a:effectLst/>
                          <a:latin typeface="Times New Roman"/>
                          <a:ea typeface="宋体"/>
                        </a:rPr>
                        <a:t>不调试，直接运行</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zh-CN" sz="1400" kern="1050">
                          <a:effectLst/>
                          <a:latin typeface="Times New Roman"/>
                          <a:ea typeface="宋体"/>
                        </a:rPr>
                        <a:t>新建断点</a:t>
                      </a: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zh-CN" sz="1400" kern="1050">
                          <a:effectLst/>
                          <a:latin typeface="Times New Roman"/>
                          <a:ea typeface="宋体"/>
                        </a:rPr>
                        <a:t>用于设置新断点</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0728">
                <a:tc>
                  <a:txBody>
                    <a:bodyPr/>
                    <a:lstStyle/>
                    <a:p>
                      <a:pPr indent="269875" algn="just">
                        <a:spcAft>
                          <a:spcPts val="0"/>
                        </a:spcAft>
                      </a:pPr>
                      <a:r>
                        <a:rPr lang="zh-CN" sz="1400" kern="1050">
                          <a:effectLst/>
                          <a:latin typeface="Times New Roman"/>
                          <a:ea typeface="宋体"/>
                        </a:rPr>
                        <a:t>逐语句</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zh-CN" sz="1400" kern="1050">
                          <a:effectLst/>
                          <a:latin typeface="Times New Roman"/>
                          <a:ea typeface="宋体"/>
                        </a:rPr>
                        <a:t>一句一句运行</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zh-CN" sz="1400" kern="1050">
                          <a:effectLst/>
                          <a:latin typeface="Times New Roman"/>
                          <a:ea typeface="宋体"/>
                        </a:rPr>
                        <a:t>删除所有断点</a:t>
                      </a: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zh-CN" sz="1400" kern="1050" dirty="0">
                          <a:effectLst/>
                          <a:latin typeface="Times New Roman"/>
                          <a:ea typeface="宋体"/>
                        </a:rPr>
                        <a:t>清除所有已设置的断点</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24577"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972" y="2326827"/>
            <a:ext cx="2584071" cy="3500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0703156"/>
      </p:ext>
    </p:extLst>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74779"/>
            <a:ext cx="444276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．菜单栏</a:t>
            </a:r>
          </a:p>
        </p:txBody>
      </p:sp>
      <p:sp>
        <p:nvSpPr>
          <p:cNvPr id="3" name="TextBox 2"/>
          <p:cNvSpPr txBox="1"/>
          <p:nvPr/>
        </p:nvSpPr>
        <p:spPr>
          <a:xfrm>
            <a:off x="797442" y="1116419"/>
            <a:ext cx="10643191" cy="923330"/>
          </a:xfrm>
          <a:prstGeom prst="rect">
            <a:avLst/>
          </a:prstGeom>
          <a:noFill/>
        </p:spPr>
        <p:txBody>
          <a:bodyPr wrap="square" rtlCol="0">
            <a:spAutoFit/>
          </a:bodyPr>
          <a:lstStyle/>
          <a:p>
            <a:pPr indent="446088"/>
            <a:r>
              <a:rPr lang="zh-CN" altLang="zh-CN" b="1" dirty="0"/>
              <a:t>（</a:t>
            </a:r>
            <a:r>
              <a:rPr lang="en-US" altLang="zh-CN" b="1" dirty="0"/>
              <a:t>6</a:t>
            </a:r>
            <a:r>
              <a:rPr lang="zh-CN" altLang="zh-CN" b="1" dirty="0"/>
              <a:t>）工具菜单（</a:t>
            </a:r>
            <a:r>
              <a:rPr lang="en-US" altLang="zh-CN" b="1" dirty="0"/>
              <a:t>Tools</a:t>
            </a:r>
            <a:r>
              <a:rPr lang="zh-CN" altLang="zh-CN" b="1" dirty="0"/>
              <a:t>）</a:t>
            </a:r>
          </a:p>
          <a:p>
            <a:pPr indent="446088"/>
            <a:r>
              <a:rPr lang="zh-CN" altLang="zh-CN" dirty="0"/>
              <a:t>工具菜单用于选择设计程序时使用的一些工具，例如，可用来添加</a:t>
            </a:r>
            <a:r>
              <a:rPr lang="en-US" altLang="zh-CN" dirty="0"/>
              <a:t>/</a:t>
            </a:r>
            <a:r>
              <a:rPr lang="zh-CN" altLang="zh-CN" dirty="0"/>
              <a:t>删除工具箱项、连接数据库、连接服务器等。工具菜单如图</a:t>
            </a:r>
            <a:r>
              <a:rPr lang="en-US" altLang="zh-CN" dirty="0"/>
              <a:t>1.18</a:t>
            </a:r>
            <a:r>
              <a:rPr lang="zh-CN" altLang="zh-CN" dirty="0"/>
              <a:t>所示</a:t>
            </a:r>
            <a:r>
              <a:rPr lang="zh-CN" altLang="zh-CN" dirty="0" smtClean="0"/>
              <a:t>。</a:t>
            </a:r>
            <a:endParaRPr lang="zh-CN" altLang="zh-CN" dirty="0"/>
          </a:p>
        </p:txBody>
      </p:sp>
      <p:pic>
        <p:nvPicPr>
          <p:cNvPr id="2560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5698" y="2209869"/>
            <a:ext cx="4106678" cy="3849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7561799"/>
      </p:ext>
    </p:extLst>
  </p:cSld>
  <p:clrMapOvr>
    <a:masterClrMapping/>
  </p:clrMapOvr>
  <mc:AlternateContent xmlns:mc="http://schemas.openxmlformats.org/markup-compatibility/2006" xmlns:p14="http://schemas.microsoft.com/office/powerpoint/2010/main">
    <mc:Choice Requires="p14">
      <p:transition spd="slow" p14:dur="1500" advClick="0" advTm="0">
        <p14:window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74779"/>
            <a:ext cx="444276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．菜单栏</a:t>
            </a:r>
          </a:p>
        </p:txBody>
      </p:sp>
      <p:sp>
        <p:nvSpPr>
          <p:cNvPr id="3" name="TextBox 2"/>
          <p:cNvSpPr txBox="1"/>
          <p:nvPr/>
        </p:nvSpPr>
        <p:spPr>
          <a:xfrm>
            <a:off x="1212112" y="1247252"/>
            <a:ext cx="9654362" cy="1940957"/>
          </a:xfrm>
          <a:prstGeom prst="round2DiagRect">
            <a:avLst/>
          </a:prstGeom>
          <a:noFill/>
          <a:ln>
            <a:noFill/>
          </a:ln>
        </p:spPr>
        <p:txBody>
          <a:bodyPr wrap="square" rtlCol="0">
            <a:spAutoFit/>
          </a:bodyPr>
          <a:lstStyle/>
          <a:p>
            <a:pPr indent="446088"/>
            <a:r>
              <a:rPr lang="zh-CN" altLang="zh-CN" b="1" dirty="0"/>
              <a:t>（</a:t>
            </a:r>
            <a:r>
              <a:rPr lang="en-US" altLang="zh-CN" b="1" dirty="0"/>
              <a:t>7</a:t>
            </a:r>
            <a:r>
              <a:rPr lang="zh-CN" altLang="zh-CN" b="1" dirty="0"/>
              <a:t>）生成菜单（</a:t>
            </a:r>
            <a:r>
              <a:rPr lang="en-US" altLang="zh-CN" b="1" dirty="0"/>
              <a:t>Build</a:t>
            </a:r>
            <a:r>
              <a:rPr lang="zh-CN" altLang="zh-CN" b="1" dirty="0"/>
              <a:t>）</a:t>
            </a:r>
          </a:p>
          <a:p>
            <a:pPr indent="446088"/>
            <a:r>
              <a:rPr lang="zh-CN" altLang="zh-CN" dirty="0"/>
              <a:t>生成菜单主要用于生成能运行的可执行程序文件。生成之后的程序可以脱离开发环境独立运行，也可以用于发布程序。</a:t>
            </a:r>
          </a:p>
          <a:p>
            <a:pPr indent="446088"/>
            <a:r>
              <a:rPr lang="zh-CN" altLang="zh-CN" b="1" dirty="0"/>
              <a:t>（</a:t>
            </a:r>
            <a:r>
              <a:rPr lang="en-US" altLang="zh-CN" b="1" dirty="0"/>
              <a:t>8</a:t>
            </a:r>
            <a:r>
              <a:rPr lang="zh-CN" altLang="zh-CN" b="1" dirty="0"/>
              <a:t>）帮助菜单（</a:t>
            </a:r>
            <a:r>
              <a:rPr lang="en-US" altLang="zh-CN" b="1" dirty="0"/>
              <a:t>Help</a:t>
            </a:r>
            <a:r>
              <a:rPr lang="zh-CN" altLang="zh-CN" b="1" dirty="0"/>
              <a:t>）</a:t>
            </a:r>
          </a:p>
          <a:p>
            <a:pPr indent="446088"/>
            <a:r>
              <a:rPr lang="zh-CN" altLang="zh-CN" dirty="0"/>
              <a:t>学会使用帮助菜单是学习和掌握</a:t>
            </a:r>
            <a:r>
              <a:rPr lang="en-US" altLang="zh-CN" dirty="0"/>
              <a:t>C#</a:t>
            </a:r>
            <a:r>
              <a:rPr lang="zh-CN" altLang="zh-CN" dirty="0"/>
              <a:t>的捷径。可以通过内容、索引和搜索的方法寻求帮助，帮助菜单如图</a:t>
            </a:r>
            <a:r>
              <a:rPr lang="en-US" altLang="zh-CN" dirty="0"/>
              <a:t>1.19</a:t>
            </a:r>
            <a:r>
              <a:rPr lang="zh-CN" altLang="zh-CN" dirty="0"/>
              <a:t>所示</a:t>
            </a:r>
            <a:r>
              <a:rPr lang="zh-CN" altLang="zh-CN" dirty="0" smtClean="0"/>
              <a:t>。</a:t>
            </a:r>
            <a:endParaRPr lang="zh-CN" altLang="zh-CN" dirty="0"/>
          </a:p>
        </p:txBody>
      </p:sp>
      <p:pic>
        <p:nvPicPr>
          <p:cNvPr id="266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9273" y="3188209"/>
            <a:ext cx="3619768" cy="2590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8539250"/>
      </p:ext>
    </p:extLst>
  </p:cSld>
  <p:clrMapOvr>
    <a:masterClrMapping/>
  </p:clrMapOvr>
  <mc:AlternateContent xmlns:mc="http://schemas.openxmlformats.org/markup-compatibility/2006" xmlns:p14="http://schemas.microsoft.com/office/powerpoint/2010/main">
    <mc:Choice Requires="p14">
      <p:transition spd="slow" p14:dur="1600" advClick="0" advTm="0">
        <p14:prism isContent="1"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74779"/>
            <a:ext cx="444276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．工具栏</a:t>
            </a:r>
          </a:p>
        </p:txBody>
      </p:sp>
      <p:sp>
        <p:nvSpPr>
          <p:cNvPr id="3" name="TextBox 2"/>
          <p:cNvSpPr txBox="1"/>
          <p:nvPr/>
        </p:nvSpPr>
        <p:spPr>
          <a:xfrm>
            <a:off x="808074" y="1360967"/>
            <a:ext cx="10419907" cy="1763078"/>
          </a:xfrm>
          <a:prstGeom prst="snip2DiagRect">
            <a:avLst/>
          </a:prstGeom>
          <a:noFill/>
          <a:ln>
            <a:solidFill>
              <a:schemeClr val="accent1"/>
            </a:solidFill>
          </a:ln>
        </p:spPr>
        <p:txBody>
          <a:bodyPr wrap="square" rtlCol="0">
            <a:spAutoFit/>
          </a:bodyPr>
          <a:lstStyle/>
          <a:p>
            <a:pPr indent="446088"/>
            <a:r>
              <a:rPr lang="zh-CN" altLang="zh-CN" dirty="0"/>
              <a:t>单击工具栏上的按钮，则执行该按钮所代表的操作。</a:t>
            </a:r>
            <a:r>
              <a:rPr lang="en-US" altLang="zh-CN" dirty="0"/>
              <a:t>Visual C#</a:t>
            </a:r>
            <a:r>
              <a:rPr lang="zh-CN" altLang="zh-CN" dirty="0"/>
              <a:t>提供了多种工具栏，并可根据需要定义用户自己的工具栏。默认情况下，</a:t>
            </a:r>
            <a:r>
              <a:rPr lang="en-US" altLang="zh-CN" dirty="0"/>
              <a:t>Visual C#</a:t>
            </a:r>
            <a:r>
              <a:rPr lang="zh-CN" altLang="zh-CN" dirty="0"/>
              <a:t>中只显示标准工具栏和布局工具栏，其他工具栏可以通过【视图】→【工具栏】命令打开（或关闭）。</a:t>
            </a:r>
          </a:p>
          <a:p>
            <a:pPr indent="446088"/>
            <a:r>
              <a:rPr lang="zh-CN" altLang="zh-CN" dirty="0"/>
              <a:t>默认的工具栏如图</a:t>
            </a:r>
            <a:r>
              <a:rPr lang="en-US" altLang="zh-CN" dirty="0"/>
              <a:t>1.20</a:t>
            </a:r>
            <a:r>
              <a:rPr lang="zh-CN" altLang="zh-CN" dirty="0"/>
              <a:t>所示，这是启动</a:t>
            </a:r>
            <a:r>
              <a:rPr lang="en-US" altLang="zh-CN" dirty="0"/>
              <a:t>Visual C#</a:t>
            </a:r>
            <a:r>
              <a:rPr lang="zh-CN" altLang="zh-CN" dirty="0"/>
              <a:t>之后显示的默认工具栏，当鼠标停留在工具栏按钮上时会显示出该按钮的功能提示</a:t>
            </a:r>
            <a:r>
              <a:rPr lang="zh-CN" altLang="zh-CN" dirty="0" smtClean="0"/>
              <a:t>。</a:t>
            </a:r>
            <a:endParaRPr lang="zh-CN" altLang="zh-CN"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748601239"/>
              </p:ext>
            </p:extLst>
          </p:nvPr>
        </p:nvGraphicFramePr>
        <p:xfrm>
          <a:off x="1169337" y="3625703"/>
          <a:ext cx="9853325" cy="1307805"/>
        </p:xfrm>
        <a:graphic>
          <a:graphicData uri="http://schemas.openxmlformats.org/presentationml/2006/ole">
            <mc:AlternateContent xmlns:mc="http://schemas.openxmlformats.org/markup-compatibility/2006">
              <mc:Choice xmlns:v="urn:schemas-microsoft-com:vml" Requires="v">
                <p:oleObj spid="_x0000_s27661" name="Visio" r:id="rId3" imgW="9424938" imgH="1242270" progId="Visio.Drawing.11">
                  <p:embed/>
                </p:oleObj>
              </mc:Choice>
              <mc:Fallback>
                <p:oleObj name="Visio" r:id="rId3" imgW="9424938" imgH="124227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9337" y="3625703"/>
                        <a:ext cx="9853325" cy="1307805"/>
                      </a:xfrm>
                      <a:prstGeom prst="rect">
                        <a:avLst/>
                      </a:prstGeom>
                      <a:noFill/>
                    </p:spPr>
                  </p:pic>
                </p:oleObj>
              </mc:Fallback>
            </mc:AlternateContent>
          </a:graphicData>
        </a:graphic>
      </p:graphicFrame>
    </p:spTree>
    <p:extLst>
      <p:ext uri="{BB962C8B-B14F-4D97-AF65-F5344CB8AC3E}">
        <p14:creationId xmlns:p14="http://schemas.microsoft.com/office/powerpoint/2010/main" val="2294149608"/>
      </p:ext>
    </p:extLst>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74779"/>
            <a:ext cx="444276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．工具栏</a:t>
            </a:r>
          </a:p>
        </p:txBody>
      </p:sp>
      <p:sp>
        <p:nvSpPr>
          <p:cNvPr id="3" name="矩形 2"/>
          <p:cNvSpPr/>
          <p:nvPr/>
        </p:nvSpPr>
        <p:spPr>
          <a:xfrm>
            <a:off x="1048405" y="1224148"/>
            <a:ext cx="3736920" cy="369332"/>
          </a:xfrm>
          <a:prstGeom prst="rect">
            <a:avLst/>
          </a:prstGeom>
        </p:spPr>
        <p:txBody>
          <a:bodyPr wrap="none">
            <a:spAutoFit/>
          </a:bodyPr>
          <a:lstStyle/>
          <a:p>
            <a:r>
              <a:rPr lang="zh-CN" altLang="zh-CN" dirty="0"/>
              <a:t>工具栏中常用按钮的功能见表</a:t>
            </a:r>
            <a:r>
              <a:rPr lang="en-US" altLang="zh-CN" dirty="0"/>
              <a:t>1.6</a:t>
            </a:r>
            <a:r>
              <a:rPr lang="zh-CN" altLang="zh-CN" dirty="0"/>
              <a:t>。</a:t>
            </a:r>
          </a:p>
        </p:txBody>
      </p:sp>
      <p:graphicFrame>
        <p:nvGraphicFramePr>
          <p:cNvPr id="4" name="表格 3"/>
          <p:cNvGraphicFramePr>
            <a:graphicFrameLocks noGrp="1"/>
          </p:cNvGraphicFramePr>
          <p:nvPr>
            <p:extLst>
              <p:ext uri="{D42A27DB-BD31-4B8C-83A1-F6EECF244321}">
                <p14:modId xmlns:p14="http://schemas.microsoft.com/office/powerpoint/2010/main" val="1470970276"/>
              </p:ext>
            </p:extLst>
          </p:nvPr>
        </p:nvGraphicFramePr>
        <p:xfrm>
          <a:off x="1519126" y="1738213"/>
          <a:ext cx="9177227" cy="3413760"/>
        </p:xfrm>
        <a:graphic>
          <a:graphicData uri="http://schemas.openxmlformats.org/drawingml/2006/table">
            <a:tbl>
              <a:tblPr firstRow="1" bandRow="1" bandCol="1"/>
              <a:tblGrid>
                <a:gridCol w="4008200"/>
                <a:gridCol w="5169027"/>
              </a:tblGrid>
              <a:tr h="180340">
                <a:tc>
                  <a:txBody>
                    <a:bodyPr/>
                    <a:lstStyle/>
                    <a:p>
                      <a:pPr indent="269875" algn="ctr">
                        <a:spcAft>
                          <a:spcPts val="0"/>
                        </a:spcAft>
                      </a:pPr>
                      <a:r>
                        <a:rPr lang="zh-CN" sz="1400" kern="1050" dirty="0">
                          <a:effectLst/>
                          <a:latin typeface="Times New Roman"/>
                          <a:ea typeface="宋体"/>
                        </a:rPr>
                        <a:t>名</a:t>
                      </a:r>
                      <a:r>
                        <a:rPr lang="en-US" sz="1400" kern="1050" dirty="0">
                          <a:effectLst/>
                          <a:latin typeface="Times New Roman"/>
                          <a:ea typeface="宋体"/>
                        </a:rPr>
                        <a:t>    </a:t>
                      </a:r>
                      <a:r>
                        <a:rPr lang="zh-CN" sz="1400" kern="1050" dirty="0">
                          <a:effectLst/>
                          <a:latin typeface="Times New Roman"/>
                          <a:ea typeface="宋体"/>
                        </a:rPr>
                        <a:t>称</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功</a:t>
                      </a:r>
                      <a:r>
                        <a:rPr lang="en-US" sz="1400" kern="1050">
                          <a:effectLst/>
                          <a:latin typeface="Times New Roman"/>
                          <a:ea typeface="宋体"/>
                        </a:rPr>
                        <a:t>    </a:t>
                      </a:r>
                      <a:r>
                        <a:rPr lang="zh-CN" sz="1400" kern="1050">
                          <a:effectLst/>
                          <a:latin typeface="Times New Roman"/>
                          <a:ea typeface="宋体"/>
                        </a:rPr>
                        <a:t>能</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180340">
                <a:tc>
                  <a:txBody>
                    <a:bodyPr/>
                    <a:lstStyle/>
                    <a:p>
                      <a:pPr indent="95250" algn="just">
                        <a:spcAft>
                          <a:spcPts val="0"/>
                        </a:spcAft>
                      </a:pPr>
                      <a:r>
                        <a:rPr lang="zh-CN" sz="1400" kern="1050">
                          <a:effectLst/>
                          <a:latin typeface="Times New Roman"/>
                          <a:ea typeface="宋体"/>
                        </a:rPr>
                        <a:t>新建项目</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相当于文件菜单中【新建】→【项目】菜单项</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0340">
                <a:tc>
                  <a:txBody>
                    <a:bodyPr/>
                    <a:lstStyle/>
                    <a:p>
                      <a:pPr indent="95250" algn="just">
                        <a:spcAft>
                          <a:spcPts val="0"/>
                        </a:spcAft>
                      </a:pPr>
                      <a:r>
                        <a:rPr lang="zh-CN" sz="1400" kern="1050">
                          <a:effectLst/>
                          <a:latin typeface="Times New Roman"/>
                          <a:ea typeface="宋体"/>
                        </a:rPr>
                        <a:t>打开文件</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相当于文件菜单中【打开】→【文件】菜单项</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0340">
                <a:tc>
                  <a:txBody>
                    <a:bodyPr/>
                    <a:lstStyle/>
                    <a:p>
                      <a:pPr indent="95250" algn="just">
                        <a:spcAft>
                          <a:spcPts val="0"/>
                        </a:spcAft>
                      </a:pPr>
                      <a:r>
                        <a:rPr lang="zh-CN" sz="1400" kern="1050">
                          <a:effectLst/>
                          <a:latin typeface="Times New Roman"/>
                          <a:ea typeface="宋体"/>
                        </a:rPr>
                        <a:t>保存</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相当于文件菜单中【保存】菜单项</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0340">
                <a:tc>
                  <a:txBody>
                    <a:bodyPr/>
                    <a:lstStyle/>
                    <a:p>
                      <a:pPr indent="95250" algn="just">
                        <a:spcAft>
                          <a:spcPts val="0"/>
                        </a:spcAft>
                      </a:pPr>
                      <a:r>
                        <a:rPr lang="zh-CN" sz="1400" kern="1050">
                          <a:effectLst/>
                          <a:latin typeface="Times New Roman"/>
                          <a:ea typeface="宋体"/>
                        </a:rPr>
                        <a:t>全部保存</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相当于文件菜单中【全部保存】菜单项</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0340">
                <a:tc>
                  <a:txBody>
                    <a:bodyPr/>
                    <a:lstStyle/>
                    <a:p>
                      <a:pPr indent="95250" algn="just">
                        <a:spcAft>
                          <a:spcPts val="0"/>
                        </a:spcAft>
                      </a:pPr>
                      <a:r>
                        <a:rPr lang="zh-CN" sz="1400" kern="1050">
                          <a:effectLst/>
                          <a:latin typeface="Times New Roman"/>
                          <a:ea typeface="宋体"/>
                        </a:rPr>
                        <a:t>撤销、重做</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对应编辑菜单中【撤销】、【重做】菜单项</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0340">
                <a:tc>
                  <a:txBody>
                    <a:bodyPr/>
                    <a:lstStyle/>
                    <a:p>
                      <a:pPr indent="95250" algn="just">
                        <a:spcAft>
                          <a:spcPts val="0"/>
                        </a:spcAft>
                      </a:pPr>
                      <a:r>
                        <a:rPr lang="zh-CN" sz="1400" kern="1050">
                          <a:effectLst/>
                          <a:latin typeface="Times New Roman"/>
                          <a:ea typeface="宋体"/>
                        </a:rPr>
                        <a:t>启动</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相当于调试菜单中【开始调试】菜单项</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0340">
                <a:tc>
                  <a:txBody>
                    <a:bodyPr/>
                    <a:lstStyle/>
                    <a:p>
                      <a:pPr indent="95250" algn="just">
                        <a:spcAft>
                          <a:spcPts val="0"/>
                        </a:spcAft>
                      </a:pPr>
                      <a:r>
                        <a:rPr lang="zh-CN" sz="1400" kern="1050">
                          <a:effectLst/>
                          <a:latin typeface="Times New Roman"/>
                          <a:ea typeface="宋体"/>
                        </a:rPr>
                        <a:t>在文件中查找</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相当于编辑菜单中【查找和替换】→【在文件中查找】菜单项</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0340">
                <a:tc>
                  <a:txBody>
                    <a:bodyPr/>
                    <a:lstStyle/>
                    <a:p>
                      <a:pPr indent="95250" algn="just">
                        <a:spcAft>
                          <a:spcPts val="0"/>
                        </a:spcAft>
                      </a:pPr>
                      <a:r>
                        <a:rPr lang="zh-CN" sz="1400" kern="1050">
                          <a:effectLst/>
                          <a:latin typeface="Times New Roman"/>
                          <a:ea typeface="宋体"/>
                        </a:rPr>
                        <a:t>对齐到网格、左对齐、居中对齐、右对齐、顶端对齐、中间对齐、底端对齐</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对应格式菜单中【对齐】子菜单下的各同名项</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0340">
                <a:tc>
                  <a:txBody>
                    <a:bodyPr/>
                    <a:lstStyle/>
                    <a:p>
                      <a:pPr indent="95250" algn="just">
                        <a:spcAft>
                          <a:spcPts val="0"/>
                        </a:spcAft>
                      </a:pPr>
                      <a:r>
                        <a:rPr lang="zh-CN" sz="1400" kern="1050">
                          <a:effectLst/>
                          <a:latin typeface="Times New Roman"/>
                          <a:ea typeface="宋体"/>
                        </a:rPr>
                        <a:t>使宽度相同、使高度相同、使大小相同、调整至网格大小</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Bef>
                          <a:spcPts val="200"/>
                        </a:spcBef>
                        <a:spcAft>
                          <a:spcPts val="200"/>
                        </a:spcAft>
                      </a:pPr>
                      <a:r>
                        <a:rPr lang="zh-CN" sz="1400" kern="1050">
                          <a:effectLst/>
                          <a:latin typeface="Times New Roman"/>
                          <a:ea typeface="宋体"/>
                        </a:rPr>
                        <a:t>分别对应格式菜单中【使大小相同】→【宽度】、【高度】、【两者】和【调整至网格大小】等子菜单项</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0340">
                <a:tc>
                  <a:txBody>
                    <a:bodyPr/>
                    <a:lstStyle/>
                    <a:p>
                      <a:pPr indent="95250" algn="just">
                        <a:spcAft>
                          <a:spcPts val="0"/>
                        </a:spcAft>
                      </a:pPr>
                      <a:r>
                        <a:rPr lang="zh-CN" sz="1400" kern="1050">
                          <a:effectLst/>
                          <a:latin typeface="Times New Roman"/>
                          <a:ea typeface="宋体"/>
                        </a:rPr>
                        <a:t>使水平间距相等、使垂直间距相等</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Bef>
                          <a:spcPts val="200"/>
                        </a:spcBef>
                        <a:spcAft>
                          <a:spcPts val="200"/>
                        </a:spcAft>
                      </a:pPr>
                      <a:r>
                        <a:rPr lang="zh-CN" sz="1400" kern="1050">
                          <a:effectLst/>
                          <a:latin typeface="Times New Roman"/>
                          <a:ea typeface="宋体"/>
                        </a:rPr>
                        <a:t>分别对应格式菜单中【水平间距】→【相同间隔】，【垂直间距】→【相同间隔】菜单项</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0340">
                <a:tc>
                  <a:txBody>
                    <a:bodyPr/>
                    <a:lstStyle/>
                    <a:p>
                      <a:pPr indent="95250" algn="just">
                        <a:spcAft>
                          <a:spcPts val="0"/>
                        </a:spcAft>
                      </a:pPr>
                      <a:r>
                        <a:rPr lang="zh-CN" sz="1400" kern="1050">
                          <a:effectLst/>
                          <a:latin typeface="Times New Roman"/>
                          <a:ea typeface="宋体"/>
                        </a:rPr>
                        <a:t>置于顶层、置于底层</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Bef>
                          <a:spcPts val="200"/>
                        </a:spcBef>
                        <a:spcAft>
                          <a:spcPts val="200"/>
                        </a:spcAft>
                      </a:pPr>
                      <a:r>
                        <a:rPr lang="zh-CN" sz="1400" kern="1050" dirty="0">
                          <a:effectLst/>
                          <a:latin typeface="Times New Roman"/>
                          <a:ea typeface="宋体"/>
                        </a:rPr>
                        <a:t>分别对应格式菜单中【顺序】→【置于顶层】、【置于底层】子菜单项</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115487545"/>
      </p:ext>
    </p:extLst>
  </p:cSld>
  <p:clrMapOvr>
    <a:masterClrMapping/>
  </p:clrMapOvr>
  <mc:AlternateContent xmlns:mc="http://schemas.openxmlformats.org/markup-compatibility/2006" xmlns:p14="http://schemas.microsoft.com/office/powerpoint/2010/main">
    <mc:Choice Requires="p14">
      <p:transition spd="slow" p14:dur="800" advClick="0" advTm="0">
        <p:circle/>
      </p:transition>
    </mc:Choice>
    <mc:Fallback xmlns="">
      <p:transition spd="slow" advClick="0" advTm="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8" y="374779"/>
            <a:ext cx="2635229"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．现代性</a:t>
            </a:r>
          </a:p>
        </p:txBody>
      </p:sp>
      <p:sp>
        <p:nvSpPr>
          <p:cNvPr id="3" name="TextBox 2"/>
          <p:cNvSpPr txBox="1"/>
          <p:nvPr/>
        </p:nvSpPr>
        <p:spPr>
          <a:xfrm>
            <a:off x="1829622" y="2381693"/>
            <a:ext cx="8271308" cy="1200150"/>
          </a:xfrm>
          <a:prstGeom prst="plaque">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zh-CN" altLang="zh-CN" dirty="0"/>
              <a:t>许多在传统语言中必须由用户自己来实现或者没有的特性，都成为</a:t>
            </a:r>
            <a:r>
              <a:rPr lang="en-US" altLang="zh-CN" dirty="0"/>
              <a:t> C#</a:t>
            </a:r>
            <a:r>
              <a:rPr lang="zh-CN" altLang="zh-CN" dirty="0"/>
              <a:t>语言中的基础部分。增加的金融类型对于企业级编程语言来说是很受欢迎的一个附加类型，用户可以使用一个新的</a:t>
            </a:r>
            <a:r>
              <a:rPr lang="en-US" altLang="zh-CN" dirty="0"/>
              <a:t>decimal</a:t>
            </a:r>
            <a:r>
              <a:rPr lang="zh-CN" altLang="zh-CN" dirty="0"/>
              <a:t>类型进行货币计算</a:t>
            </a:r>
            <a:r>
              <a:rPr lang="zh-CN" altLang="zh-CN" dirty="0" smtClean="0"/>
              <a:t>。</a:t>
            </a:r>
            <a:endParaRPr lang="zh-CN" altLang="zh-CN" dirty="0"/>
          </a:p>
        </p:txBody>
      </p:sp>
    </p:spTree>
    <p:extLst>
      <p:ext uri="{BB962C8B-B14F-4D97-AF65-F5344CB8AC3E}">
        <p14:creationId xmlns:p14="http://schemas.microsoft.com/office/powerpoint/2010/main" val="100566685"/>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74779"/>
            <a:ext cx="444276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4</a:t>
            </a:r>
            <a:r>
              <a:rPr lang="zh-CN" altLang="zh-CN" sz="2800" b="1" dirty="0"/>
              <a:t>．工具箱</a:t>
            </a:r>
          </a:p>
        </p:txBody>
      </p:sp>
      <p:sp>
        <p:nvSpPr>
          <p:cNvPr id="3" name="TextBox 2"/>
          <p:cNvSpPr txBox="1"/>
          <p:nvPr/>
        </p:nvSpPr>
        <p:spPr>
          <a:xfrm>
            <a:off x="2615607" y="1754372"/>
            <a:ext cx="3094075" cy="3139142"/>
          </a:xfrm>
          <a:prstGeom prst="round2DiagRect">
            <a:avLst/>
          </a:prstGeom>
          <a:noFill/>
          <a:ln>
            <a:solidFill>
              <a:schemeClr val="accent1"/>
            </a:solidFill>
          </a:ln>
        </p:spPr>
        <p:txBody>
          <a:bodyPr wrap="square" rtlCol="0">
            <a:spAutoFit/>
          </a:bodyPr>
          <a:lstStyle/>
          <a:p>
            <a:r>
              <a:rPr lang="zh-CN" altLang="zh-CN" dirty="0"/>
              <a:t>工具箱（</a:t>
            </a:r>
            <a:r>
              <a:rPr lang="en-US" altLang="zh-CN" dirty="0"/>
              <a:t>Toolbox</a:t>
            </a:r>
            <a:r>
              <a:rPr lang="zh-CN" altLang="zh-CN" dirty="0"/>
              <a:t>）提供了一组控件，用户在设计界面时可以选择所需要的控件放入窗体中。工具箱位于屏幕的左侧，如图</a:t>
            </a:r>
            <a:r>
              <a:rPr lang="en-US" altLang="zh-CN" dirty="0"/>
              <a:t>1.21</a:t>
            </a:r>
            <a:r>
              <a:rPr lang="zh-CN" altLang="zh-CN" dirty="0"/>
              <a:t>所示，默认情况下是自动隐藏的，当鼠标接近工具箱“敏感”区域单击时，工具箱会弹出，鼠标离开后又会自动隐藏</a:t>
            </a:r>
            <a:r>
              <a:rPr lang="zh-CN" altLang="zh-CN" dirty="0" smtClean="0"/>
              <a:t>。</a:t>
            </a:r>
            <a:endParaRPr lang="zh-CN" altLang="zh-CN" dirty="0"/>
          </a:p>
        </p:txBody>
      </p:sp>
      <p:pic>
        <p:nvPicPr>
          <p:cNvPr id="2969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7212" y="1291508"/>
            <a:ext cx="2803746" cy="4064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7705455"/>
      </p:ext>
    </p:extLst>
  </p:cSld>
  <p:clrMapOvr>
    <a:masterClrMapping/>
  </p:clrMapOvr>
  <mc:AlternateContent xmlns:mc="http://schemas.openxmlformats.org/markup-compatibility/2006" xmlns:p14="http://schemas.microsoft.com/office/powerpoint/2010/main">
    <mc:Choice Requires="p14">
      <p:transition spd="slow" p14:dur="1400" advClick="0" advTm="0">
        <p14:ripp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74779"/>
            <a:ext cx="444276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4</a:t>
            </a:r>
            <a:r>
              <a:rPr lang="zh-CN" altLang="zh-CN" sz="2800" b="1" dirty="0"/>
              <a:t>．工具箱</a:t>
            </a:r>
          </a:p>
        </p:txBody>
      </p:sp>
      <p:sp>
        <p:nvSpPr>
          <p:cNvPr id="3" name="TextBox 2"/>
          <p:cNvSpPr txBox="1"/>
          <p:nvPr/>
        </p:nvSpPr>
        <p:spPr>
          <a:xfrm>
            <a:off x="2232834" y="1723549"/>
            <a:ext cx="3753295" cy="3746540"/>
          </a:xfrm>
          <a:prstGeom prst="snip2DiagRect">
            <a:avLst/>
          </a:prstGeom>
          <a:noFill/>
          <a:ln>
            <a:solidFill>
              <a:schemeClr val="accent1"/>
            </a:solidFill>
          </a:ln>
        </p:spPr>
        <p:txBody>
          <a:bodyPr wrap="square" rtlCol="0">
            <a:spAutoFit/>
          </a:bodyPr>
          <a:lstStyle/>
          <a:p>
            <a:pPr indent="446088"/>
            <a:r>
              <a:rPr lang="zh-CN" altLang="zh-CN" dirty="0"/>
              <a:t>从图</a:t>
            </a:r>
            <a:r>
              <a:rPr lang="en-US" altLang="zh-CN" dirty="0"/>
              <a:t>1.21</a:t>
            </a:r>
            <a:r>
              <a:rPr lang="zh-CN" altLang="zh-CN" dirty="0"/>
              <a:t>可以看出，工具箱是由众多控件组成的，为便于管理，常用的控件被分门别类地放在“所有</a:t>
            </a:r>
            <a:r>
              <a:rPr lang="en-US" altLang="zh-CN" dirty="0"/>
              <a:t> Windows </a:t>
            </a:r>
            <a:r>
              <a:rPr lang="zh-CN" altLang="zh-CN" dirty="0"/>
              <a:t>窗体”、“公共控件”、“容器”、“菜单和工具栏”、“数据”、“组件”、“打印”、“对话框”、“</a:t>
            </a:r>
            <a:r>
              <a:rPr lang="en-US" altLang="zh-CN" dirty="0"/>
              <a:t>WPF </a:t>
            </a:r>
            <a:r>
              <a:rPr lang="zh-CN" altLang="zh-CN" dirty="0"/>
              <a:t>互操作性”、“常规”共</a:t>
            </a:r>
            <a:r>
              <a:rPr lang="en-US" altLang="zh-CN" dirty="0"/>
              <a:t>10</a:t>
            </a:r>
            <a:r>
              <a:rPr lang="zh-CN" altLang="zh-CN" dirty="0"/>
              <a:t>个选项卡中，如图</a:t>
            </a:r>
            <a:r>
              <a:rPr lang="en-US" altLang="zh-CN" dirty="0"/>
              <a:t>1.22</a:t>
            </a:r>
            <a:r>
              <a:rPr lang="zh-CN" altLang="zh-CN" dirty="0"/>
              <a:t>所示。</a:t>
            </a:r>
            <a:endParaRPr lang="zh-CN" altLang="en-US" dirty="0"/>
          </a:p>
        </p:txBody>
      </p:sp>
      <p:pic>
        <p:nvPicPr>
          <p:cNvPr id="3072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9892" y="1382232"/>
            <a:ext cx="2869019" cy="4098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0215740"/>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93135" y="1339702"/>
            <a:ext cx="10568763" cy="646331"/>
          </a:xfrm>
          <a:prstGeom prst="rect">
            <a:avLst/>
          </a:prstGeom>
          <a:noFill/>
        </p:spPr>
        <p:txBody>
          <a:bodyPr wrap="square" rtlCol="0">
            <a:spAutoFit/>
          </a:bodyPr>
          <a:lstStyle/>
          <a:p>
            <a:pPr indent="446088"/>
            <a:r>
              <a:rPr lang="zh-CN" altLang="zh-CN" dirty="0"/>
              <a:t>在“所有</a:t>
            </a:r>
            <a:r>
              <a:rPr lang="en-US" altLang="zh-CN" baseline="-25000" dirty="0"/>
              <a:t> </a:t>
            </a:r>
            <a:r>
              <a:rPr lang="en-US" altLang="zh-CN" dirty="0"/>
              <a:t>Windows</a:t>
            </a:r>
            <a:r>
              <a:rPr lang="zh-CN" altLang="zh-CN" dirty="0"/>
              <a:t>窗体”选项卡中，存放了常用的命令按钮、标签、文本框等控件。</a:t>
            </a:r>
            <a:r>
              <a:rPr lang="en-US" altLang="zh-CN" dirty="0"/>
              <a:t>10</a:t>
            </a:r>
            <a:r>
              <a:rPr lang="zh-CN" altLang="zh-CN" dirty="0"/>
              <a:t>个选项卡中存放的控件见表</a:t>
            </a:r>
            <a:r>
              <a:rPr lang="en-US" altLang="zh-CN" dirty="0"/>
              <a:t>1.7</a:t>
            </a:r>
            <a:r>
              <a:rPr lang="zh-CN" altLang="zh-CN" dirty="0" smtClean="0"/>
              <a:t>。</a:t>
            </a:r>
            <a:endParaRPr lang="zh-CN" altLang="zh-CN" dirty="0"/>
          </a:p>
        </p:txBody>
      </p:sp>
      <p:sp>
        <p:nvSpPr>
          <p:cNvPr id="3" name="Title 6">
            <a:extLst>
              <a:ext uri="{FF2B5EF4-FFF2-40B4-BE49-F238E27FC236}">
                <a16:creationId xmlns:a16="http://schemas.microsoft.com/office/drawing/2014/main" xmlns="" id="{F9A266E2-5AA5-49DE-AFBA-7F70487D7D08}"/>
              </a:ext>
            </a:extLst>
          </p:cNvPr>
          <p:cNvSpPr txBox="1">
            <a:spLocks/>
          </p:cNvSpPr>
          <p:nvPr/>
        </p:nvSpPr>
        <p:spPr>
          <a:xfrm>
            <a:off x="512007" y="374779"/>
            <a:ext cx="444276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4</a:t>
            </a:r>
            <a:r>
              <a:rPr lang="zh-CN" altLang="zh-CN" sz="2800" b="1" dirty="0"/>
              <a:t>．工具箱</a:t>
            </a:r>
          </a:p>
        </p:txBody>
      </p:sp>
      <p:graphicFrame>
        <p:nvGraphicFramePr>
          <p:cNvPr id="4" name="表格 3"/>
          <p:cNvGraphicFramePr>
            <a:graphicFrameLocks noGrp="1"/>
          </p:cNvGraphicFramePr>
          <p:nvPr>
            <p:extLst>
              <p:ext uri="{D42A27DB-BD31-4B8C-83A1-F6EECF244321}">
                <p14:modId xmlns:p14="http://schemas.microsoft.com/office/powerpoint/2010/main" val="3854623891"/>
              </p:ext>
            </p:extLst>
          </p:nvPr>
        </p:nvGraphicFramePr>
        <p:xfrm>
          <a:off x="2390995" y="2243881"/>
          <a:ext cx="7380326" cy="3019236"/>
        </p:xfrm>
        <a:graphic>
          <a:graphicData uri="http://schemas.openxmlformats.org/drawingml/2006/table">
            <a:tbl>
              <a:tblPr firstRow="1" bandRow="1" bandCol="1"/>
              <a:tblGrid>
                <a:gridCol w="2684816"/>
                <a:gridCol w="4695510"/>
              </a:tblGrid>
              <a:tr h="274476">
                <a:tc>
                  <a:txBody>
                    <a:bodyPr/>
                    <a:lstStyle/>
                    <a:p>
                      <a:pPr indent="269875" algn="ctr">
                        <a:spcAft>
                          <a:spcPts val="0"/>
                        </a:spcAft>
                      </a:pPr>
                      <a:r>
                        <a:rPr lang="zh-CN" sz="1400" kern="1050" dirty="0">
                          <a:effectLst/>
                          <a:latin typeface="Times New Roman"/>
                          <a:ea typeface="宋体"/>
                        </a:rPr>
                        <a:t>选项卡名称</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内 容 说 明</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274476">
                <a:tc>
                  <a:txBody>
                    <a:bodyPr/>
                    <a:lstStyle/>
                    <a:p>
                      <a:pPr indent="95250" algn="just">
                        <a:spcAft>
                          <a:spcPts val="0"/>
                        </a:spcAft>
                      </a:pPr>
                      <a:r>
                        <a:rPr lang="zh-CN" sz="1400" kern="1050">
                          <a:effectLst/>
                          <a:latin typeface="Times New Roman"/>
                          <a:ea typeface="宋体"/>
                        </a:rPr>
                        <a:t>所有</a:t>
                      </a:r>
                      <a:r>
                        <a:rPr lang="en-US" sz="1400" kern="1050">
                          <a:effectLst/>
                          <a:latin typeface="Times New Roman"/>
                          <a:ea typeface="宋体"/>
                        </a:rPr>
                        <a:t>Windows </a:t>
                      </a:r>
                      <a:r>
                        <a:rPr lang="zh-CN" sz="1400" kern="1050">
                          <a:effectLst/>
                          <a:latin typeface="Times New Roman"/>
                          <a:ea typeface="宋体"/>
                        </a:rPr>
                        <a:t>窗体</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存放</a:t>
                      </a:r>
                      <a:r>
                        <a:rPr lang="en-US" sz="1400" kern="1050">
                          <a:effectLst/>
                          <a:latin typeface="Times New Roman"/>
                          <a:ea typeface="宋体"/>
                        </a:rPr>
                        <a:t>Windows</a:t>
                      </a:r>
                      <a:r>
                        <a:rPr lang="zh-CN" sz="1400" kern="1050">
                          <a:effectLst/>
                          <a:latin typeface="Times New Roman"/>
                          <a:ea typeface="宋体"/>
                        </a:rPr>
                        <a:t>程序界面设计所有的控件</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4476">
                <a:tc>
                  <a:txBody>
                    <a:bodyPr/>
                    <a:lstStyle/>
                    <a:p>
                      <a:pPr indent="95250" algn="just">
                        <a:spcAft>
                          <a:spcPts val="0"/>
                        </a:spcAft>
                      </a:pPr>
                      <a:r>
                        <a:rPr lang="zh-CN" sz="1400" kern="1050">
                          <a:effectLst/>
                          <a:latin typeface="Times New Roman"/>
                          <a:ea typeface="宋体"/>
                        </a:rPr>
                        <a:t>公共控件</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存放常用的控件</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4476">
                <a:tc>
                  <a:txBody>
                    <a:bodyPr/>
                    <a:lstStyle/>
                    <a:p>
                      <a:pPr indent="95250" algn="just">
                        <a:spcAft>
                          <a:spcPts val="0"/>
                        </a:spcAft>
                      </a:pPr>
                      <a:r>
                        <a:rPr lang="zh-CN" sz="1400" kern="1050">
                          <a:effectLst/>
                          <a:latin typeface="Times New Roman"/>
                          <a:ea typeface="宋体"/>
                        </a:rPr>
                        <a:t>容器</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存放容器类的控件</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4476">
                <a:tc>
                  <a:txBody>
                    <a:bodyPr/>
                    <a:lstStyle/>
                    <a:p>
                      <a:pPr indent="95250" algn="just">
                        <a:spcAft>
                          <a:spcPts val="0"/>
                        </a:spcAft>
                      </a:pPr>
                      <a:r>
                        <a:rPr lang="zh-CN" sz="1400" kern="1050">
                          <a:effectLst/>
                          <a:latin typeface="Times New Roman"/>
                          <a:ea typeface="宋体"/>
                        </a:rPr>
                        <a:t>菜单和工具栏</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存放菜单和工具栏类控件</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4476">
                <a:tc>
                  <a:txBody>
                    <a:bodyPr/>
                    <a:lstStyle/>
                    <a:p>
                      <a:pPr indent="95250" algn="just">
                        <a:spcAft>
                          <a:spcPts val="0"/>
                        </a:spcAft>
                      </a:pPr>
                      <a:r>
                        <a:rPr lang="zh-CN" sz="1400" kern="1050">
                          <a:effectLst/>
                          <a:latin typeface="Times New Roman"/>
                          <a:ea typeface="宋体"/>
                        </a:rPr>
                        <a:t>数据</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存放操作数据库的控件</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4476">
                <a:tc>
                  <a:txBody>
                    <a:bodyPr/>
                    <a:lstStyle/>
                    <a:p>
                      <a:pPr indent="95250" algn="just">
                        <a:spcAft>
                          <a:spcPts val="0"/>
                        </a:spcAft>
                      </a:pPr>
                      <a:r>
                        <a:rPr lang="zh-CN" sz="1400" kern="1050">
                          <a:effectLst/>
                          <a:latin typeface="Times New Roman"/>
                          <a:ea typeface="宋体"/>
                        </a:rPr>
                        <a:t>组件</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存放系统提供的组件</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4476">
                <a:tc>
                  <a:txBody>
                    <a:bodyPr/>
                    <a:lstStyle/>
                    <a:p>
                      <a:pPr indent="95250" algn="just">
                        <a:spcAft>
                          <a:spcPts val="0"/>
                        </a:spcAft>
                      </a:pPr>
                      <a:r>
                        <a:rPr lang="zh-CN" sz="1400" kern="1050">
                          <a:effectLst/>
                          <a:latin typeface="Times New Roman"/>
                          <a:ea typeface="宋体"/>
                        </a:rPr>
                        <a:t>打印</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存放打印相关的控件</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4476">
                <a:tc>
                  <a:txBody>
                    <a:bodyPr/>
                    <a:lstStyle/>
                    <a:p>
                      <a:pPr indent="95250" algn="just">
                        <a:spcAft>
                          <a:spcPts val="0"/>
                        </a:spcAft>
                      </a:pPr>
                      <a:r>
                        <a:rPr lang="zh-CN" sz="1400" kern="1050">
                          <a:effectLst/>
                          <a:latin typeface="Times New Roman"/>
                          <a:ea typeface="宋体"/>
                        </a:rPr>
                        <a:t>对话框</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存放各种对话框控件</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4476">
                <a:tc>
                  <a:txBody>
                    <a:bodyPr/>
                    <a:lstStyle/>
                    <a:p>
                      <a:pPr indent="95250" algn="just">
                        <a:spcAft>
                          <a:spcPts val="0"/>
                        </a:spcAft>
                      </a:pPr>
                      <a:r>
                        <a:rPr lang="en-US" sz="1400" kern="1050">
                          <a:effectLst/>
                          <a:latin typeface="Times New Roman"/>
                          <a:ea typeface="宋体"/>
                        </a:rPr>
                        <a:t>WPF</a:t>
                      </a:r>
                      <a:r>
                        <a:rPr lang="zh-CN" sz="1400" kern="1050">
                          <a:effectLst/>
                          <a:latin typeface="Times New Roman"/>
                          <a:ea typeface="宋体"/>
                        </a:rPr>
                        <a:t>互操作性</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存放</a:t>
                      </a:r>
                      <a:r>
                        <a:rPr lang="en-US" sz="1400" kern="1050">
                          <a:effectLst/>
                          <a:latin typeface="Times New Roman"/>
                          <a:ea typeface="宋体"/>
                        </a:rPr>
                        <a:t>WPF</a:t>
                      </a:r>
                      <a:r>
                        <a:rPr lang="zh-CN" sz="1400" kern="1050">
                          <a:effectLst/>
                          <a:latin typeface="Times New Roman"/>
                          <a:ea typeface="宋体"/>
                        </a:rPr>
                        <a:t>相关的控件</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4476">
                <a:tc>
                  <a:txBody>
                    <a:bodyPr/>
                    <a:lstStyle/>
                    <a:p>
                      <a:pPr indent="95250" algn="just">
                        <a:spcAft>
                          <a:spcPts val="0"/>
                        </a:spcAft>
                      </a:pPr>
                      <a:r>
                        <a:rPr lang="zh-CN" sz="1400" kern="1050">
                          <a:effectLst/>
                          <a:latin typeface="Times New Roman"/>
                          <a:ea typeface="宋体"/>
                        </a:rPr>
                        <a:t>常规</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dirty="0">
                          <a:effectLst/>
                          <a:latin typeface="Times New Roman"/>
                          <a:ea typeface="宋体"/>
                        </a:rPr>
                        <a:t>保存了用户常用的控件（包括自定义控件）</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104096827"/>
      </p:ext>
    </p:extLst>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74779"/>
            <a:ext cx="444276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4</a:t>
            </a:r>
            <a:r>
              <a:rPr lang="zh-CN" altLang="zh-CN" sz="2800" b="1" dirty="0"/>
              <a:t>．工具箱</a:t>
            </a:r>
          </a:p>
        </p:txBody>
      </p:sp>
      <p:sp>
        <p:nvSpPr>
          <p:cNvPr id="3" name="TextBox 2"/>
          <p:cNvSpPr txBox="1"/>
          <p:nvPr/>
        </p:nvSpPr>
        <p:spPr>
          <a:xfrm>
            <a:off x="776177" y="1190847"/>
            <a:ext cx="10579395" cy="923330"/>
          </a:xfrm>
          <a:prstGeom prst="rect">
            <a:avLst/>
          </a:prstGeom>
          <a:noFill/>
        </p:spPr>
        <p:txBody>
          <a:bodyPr wrap="square" rtlCol="0">
            <a:spAutoFit/>
          </a:bodyPr>
          <a:lstStyle/>
          <a:p>
            <a:pPr indent="446088"/>
            <a:r>
              <a:rPr lang="zh-CN" altLang="zh-CN" dirty="0"/>
              <a:t>选项卡中的控件不是一成不变的，用户可以根据需要增加或删除。在工具箱窗口中单击鼠标右键，在弹出的菜单中选择【选择项】，会弹出一个包含所有可选控件的【选择工具箱项】对话框，如图</a:t>
            </a:r>
            <a:r>
              <a:rPr lang="en-US" altLang="zh-CN" dirty="0"/>
              <a:t>1.23</a:t>
            </a:r>
            <a:r>
              <a:rPr lang="zh-CN" altLang="zh-CN" dirty="0"/>
              <a:t>所示，通过勾选或取消勾选其中的各类控件，即可添加或删除选项卡中的控件</a:t>
            </a:r>
            <a:r>
              <a:rPr lang="zh-CN" altLang="zh-CN" dirty="0" smtClean="0"/>
              <a:t>。</a:t>
            </a:r>
            <a:endParaRPr lang="zh-CN" altLang="zh-CN" dirty="0"/>
          </a:p>
        </p:txBody>
      </p:sp>
      <p:pic>
        <p:nvPicPr>
          <p:cNvPr id="3277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6058" y="2222498"/>
            <a:ext cx="5461886" cy="3901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7740364"/>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74779"/>
            <a:ext cx="444276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5</a:t>
            </a:r>
            <a:r>
              <a:rPr lang="zh-CN" altLang="zh-CN" sz="2800" b="1" dirty="0"/>
              <a:t>．窗口</a:t>
            </a:r>
          </a:p>
        </p:txBody>
      </p:sp>
      <p:sp>
        <p:nvSpPr>
          <p:cNvPr id="3" name="矩形 2"/>
          <p:cNvSpPr/>
          <p:nvPr/>
        </p:nvSpPr>
        <p:spPr>
          <a:xfrm>
            <a:off x="932120" y="1213008"/>
            <a:ext cx="10306493" cy="923330"/>
          </a:xfrm>
          <a:prstGeom prst="rect">
            <a:avLst/>
          </a:prstGeom>
        </p:spPr>
        <p:txBody>
          <a:bodyPr wrap="square">
            <a:spAutoFit/>
          </a:bodyPr>
          <a:lstStyle/>
          <a:p>
            <a:pPr indent="446088"/>
            <a:r>
              <a:rPr lang="zh-CN" altLang="zh-CN" b="1" dirty="0"/>
              <a:t>（</a:t>
            </a:r>
            <a:r>
              <a:rPr lang="en-US" altLang="zh-CN" b="1" dirty="0"/>
              <a:t>1</a:t>
            </a:r>
            <a:r>
              <a:rPr lang="zh-CN" altLang="zh-CN" b="1" dirty="0"/>
              <a:t>）窗体设计器</a:t>
            </a:r>
          </a:p>
          <a:p>
            <a:pPr indent="446088"/>
            <a:r>
              <a:rPr lang="zh-CN" altLang="zh-CN" dirty="0"/>
              <a:t>窗体设计器窗口简称窗体（</a:t>
            </a:r>
            <a:r>
              <a:rPr lang="en-US" altLang="zh-CN" dirty="0"/>
              <a:t>Form</a:t>
            </a:r>
            <a:r>
              <a:rPr lang="zh-CN" altLang="zh-CN" dirty="0"/>
              <a:t>），是用户自定义窗口，用来设计应用程序的图形界面，它对应的是程序运行的最终结果。各种图形、图象、数据等都是通过窗体或其中的控件显示的。</a:t>
            </a:r>
          </a:p>
        </p:txBody>
      </p:sp>
      <p:sp>
        <p:nvSpPr>
          <p:cNvPr id="4" name="矩形 3"/>
          <p:cNvSpPr/>
          <p:nvPr/>
        </p:nvSpPr>
        <p:spPr>
          <a:xfrm>
            <a:off x="932120" y="2189503"/>
            <a:ext cx="4408154" cy="1477328"/>
          </a:xfrm>
          <a:prstGeom prst="rect">
            <a:avLst/>
          </a:prstGeom>
        </p:spPr>
        <p:txBody>
          <a:bodyPr wrap="square">
            <a:spAutoFit/>
          </a:bodyPr>
          <a:lstStyle/>
          <a:p>
            <a:pPr indent="446088"/>
            <a:r>
              <a:rPr lang="zh-CN" altLang="zh-CN" b="1" dirty="0"/>
              <a:t>（</a:t>
            </a:r>
            <a:r>
              <a:rPr lang="en-US" altLang="zh-CN" b="1" dirty="0"/>
              <a:t>2</a:t>
            </a:r>
            <a:r>
              <a:rPr lang="zh-CN" altLang="zh-CN" b="1" dirty="0"/>
              <a:t>）属性窗口</a:t>
            </a:r>
          </a:p>
          <a:p>
            <a:pPr indent="446088"/>
            <a:r>
              <a:rPr lang="zh-CN" altLang="zh-CN" dirty="0"/>
              <a:t>属性窗口位于“解决方案资源管理器”的下方，用于列出当前选定窗体或控件的属性设置，属性即对象的特征。图</a:t>
            </a:r>
            <a:r>
              <a:rPr lang="en-US" altLang="zh-CN" dirty="0"/>
              <a:t>1.24</a:t>
            </a:r>
            <a:r>
              <a:rPr lang="zh-CN" altLang="zh-CN" dirty="0"/>
              <a:t>是名称为“</a:t>
            </a:r>
            <a:r>
              <a:rPr lang="en-US" altLang="zh-CN" dirty="0"/>
              <a:t>Form1</a:t>
            </a:r>
            <a:r>
              <a:rPr lang="zh-CN" altLang="zh-CN" dirty="0"/>
              <a:t>”的窗体对象的属性。</a:t>
            </a:r>
          </a:p>
        </p:txBody>
      </p:sp>
      <p:pic>
        <p:nvPicPr>
          <p:cNvPr id="3379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5366" y="2277287"/>
            <a:ext cx="3114011" cy="4101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9680590"/>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74779"/>
            <a:ext cx="444276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5</a:t>
            </a:r>
            <a:r>
              <a:rPr lang="zh-CN" altLang="zh-CN" sz="2800" b="1" dirty="0"/>
              <a:t>．窗口</a:t>
            </a:r>
          </a:p>
        </p:txBody>
      </p:sp>
      <p:sp>
        <p:nvSpPr>
          <p:cNvPr id="3" name="TextBox 2"/>
          <p:cNvSpPr txBox="1"/>
          <p:nvPr/>
        </p:nvSpPr>
        <p:spPr>
          <a:xfrm>
            <a:off x="882502" y="1233377"/>
            <a:ext cx="10324214" cy="923330"/>
          </a:xfrm>
          <a:prstGeom prst="rect">
            <a:avLst/>
          </a:prstGeom>
          <a:noFill/>
        </p:spPr>
        <p:txBody>
          <a:bodyPr wrap="square" rtlCol="0">
            <a:spAutoFit/>
          </a:bodyPr>
          <a:lstStyle/>
          <a:p>
            <a:pPr indent="446088"/>
            <a:r>
              <a:rPr lang="zh-CN" altLang="zh-CN" dirty="0"/>
              <a:t>属性的显示方式有</a:t>
            </a:r>
            <a:r>
              <a:rPr lang="en-US" altLang="zh-CN" baseline="-25000" dirty="0"/>
              <a:t> </a:t>
            </a:r>
            <a:r>
              <a:rPr lang="en-US" altLang="zh-CN" dirty="0"/>
              <a:t>2</a:t>
            </a:r>
            <a:r>
              <a:rPr lang="en-US" altLang="zh-CN" baseline="-25000" dirty="0"/>
              <a:t> </a:t>
            </a:r>
            <a:r>
              <a:rPr lang="zh-CN" altLang="zh-CN" dirty="0"/>
              <a:t>种，图</a:t>
            </a:r>
            <a:r>
              <a:rPr lang="en-US" altLang="zh-CN" baseline="-25000" dirty="0"/>
              <a:t> </a:t>
            </a:r>
            <a:r>
              <a:rPr lang="en-US" altLang="zh-CN" dirty="0"/>
              <a:t>1.24</a:t>
            </a:r>
            <a:r>
              <a:rPr lang="en-US" altLang="zh-CN" baseline="-25000" dirty="0"/>
              <a:t> </a:t>
            </a:r>
            <a:r>
              <a:rPr lang="zh-CN" altLang="zh-CN" dirty="0"/>
              <a:t>是按“分类顺序”排列各个属性的，而图</a:t>
            </a:r>
            <a:r>
              <a:rPr lang="en-US" altLang="zh-CN" baseline="-25000" dirty="0"/>
              <a:t> </a:t>
            </a:r>
            <a:r>
              <a:rPr lang="en-US" altLang="zh-CN" dirty="0"/>
              <a:t>1.25</a:t>
            </a:r>
            <a:r>
              <a:rPr lang="en-US" altLang="zh-CN" baseline="-25000" dirty="0"/>
              <a:t> </a:t>
            </a:r>
            <a:r>
              <a:rPr lang="zh-CN" altLang="zh-CN" dirty="0"/>
              <a:t>则是按“字母顺序”排列各个属性的，在属性窗口的上部有一个工具栏，用户可以通过单击其中相应的工具按钮来改变属性的排列方式</a:t>
            </a:r>
            <a:r>
              <a:rPr lang="zh-CN" altLang="zh-CN" dirty="0" smtClean="0"/>
              <a:t>。</a:t>
            </a:r>
            <a:endParaRPr lang="zh-CN" altLang="zh-CN" dirty="0"/>
          </a:p>
        </p:txBody>
      </p:sp>
      <p:pic>
        <p:nvPicPr>
          <p:cNvPr id="3481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9860" y="2043370"/>
            <a:ext cx="3168502" cy="4158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8901043"/>
      </p:ext>
    </p:extLst>
  </p:cSld>
  <p:clrMapOvr>
    <a:masterClrMapping/>
  </p:clrMapOvr>
  <mc:AlternateContent xmlns:mc="http://schemas.openxmlformats.org/markup-compatibility/2006" xmlns:p14="http://schemas.microsoft.com/office/powerpoint/2010/main">
    <mc:Choice Requires="p14">
      <p:transition spd="slow" p14:dur="1200" advClick="0" advTm="0">
        <p:dissolve/>
      </p:transition>
    </mc:Choice>
    <mc:Fallback xmlns="">
      <p:transition spd="slow" advClick="0" advTm="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74779"/>
            <a:ext cx="444276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5</a:t>
            </a:r>
            <a:r>
              <a:rPr lang="zh-CN" altLang="zh-CN" sz="2800" b="1" dirty="0"/>
              <a:t>．窗口</a:t>
            </a:r>
          </a:p>
        </p:txBody>
      </p:sp>
      <p:sp>
        <p:nvSpPr>
          <p:cNvPr id="3" name="TextBox 2"/>
          <p:cNvSpPr txBox="1"/>
          <p:nvPr/>
        </p:nvSpPr>
        <p:spPr>
          <a:xfrm>
            <a:off x="946298" y="1190847"/>
            <a:ext cx="10526233" cy="1200329"/>
          </a:xfrm>
          <a:prstGeom prst="rect">
            <a:avLst/>
          </a:prstGeom>
          <a:noFill/>
        </p:spPr>
        <p:txBody>
          <a:bodyPr wrap="square" rtlCol="0">
            <a:spAutoFit/>
          </a:bodyPr>
          <a:lstStyle/>
          <a:p>
            <a:pPr indent="446088"/>
            <a:r>
              <a:rPr lang="zh-CN" altLang="zh-CN" b="1" dirty="0"/>
              <a:t>（</a:t>
            </a:r>
            <a:r>
              <a:rPr lang="en-US" altLang="zh-CN" b="1" dirty="0"/>
              <a:t>3</a:t>
            </a:r>
            <a:r>
              <a:rPr lang="zh-CN" altLang="zh-CN" b="1" dirty="0"/>
              <a:t>）代码窗口</a:t>
            </a:r>
          </a:p>
          <a:p>
            <a:pPr indent="446088"/>
            <a:r>
              <a:rPr lang="zh-CN" altLang="zh-CN" dirty="0"/>
              <a:t>代码窗口与窗体设计器窗口在同一位置，但被放在不同的标签页中，如图</a:t>
            </a:r>
            <a:r>
              <a:rPr lang="en-US" altLang="zh-CN" baseline="-25000" dirty="0"/>
              <a:t> </a:t>
            </a:r>
            <a:r>
              <a:rPr lang="en-US" altLang="zh-CN" dirty="0"/>
              <a:t>1.26</a:t>
            </a:r>
            <a:r>
              <a:rPr lang="zh-CN" altLang="zh-CN" dirty="0"/>
              <a:t>所示，其中</a:t>
            </a:r>
            <a:r>
              <a:rPr lang="en-US" altLang="zh-CN" dirty="0"/>
              <a:t>Form1</a:t>
            </a:r>
            <a:r>
              <a:rPr lang="zh-CN" altLang="zh-CN" dirty="0"/>
              <a:t>窗体的代码窗口的标题是“</a:t>
            </a:r>
            <a:r>
              <a:rPr lang="en-US" altLang="zh-CN" dirty="0"/>
              <a:t>Form1.cs</a:t>
            </a:r>
            <a:r>
              <a:rPr lang="zh-CN" altLang="zh-CN" dirty="0"/>
              <a:t>”。代码窗口用于输入应用程序代码，又称为代码编辑器，包含项目列表框、对象列表框、成员列表框和代码编辑区。</a:t>
            </a:r>
            <a:endParaRPr lang="zh-CN" altLang="en-US"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396037492"/>
              </p:ext>
            </p:extLst>
          </p:nvPr>
        </p:nvGraphicFramePr>
        <p:xfrm>
          <a:off x="2137144" y="2519916"/>
          <a:ext cx="8059479" cy="3464548"/>
        </p:xfrm>
        <a:graphic>
          <a:graphicData uri="http://schemas.openxmlformats.org/presentationml/2006/ole">
            <mc:AlternateContent xmlns:mc="http://schemas.openxmlformats.org/markup-compatibility/2006">
              <mc:Choice xmlns:v="urn:schemas-microsoft-com:vml" Requires="v">
                <p:oleObj spid="_x0000_s35852" name="Visio" r:id="rId3" imgW="11599238" imgH="4970700" progId="Visio.Drawing.11">
                  <p:embed/>
                </p:oleObj>
              </mc:Choice>
              <mc:Fallback>
                <p:oleObj name="Visio" r:id="rId3" imgW="11599238" imgH="497070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7144" y="2519916"/>
                        <a:ext cx="8059479" cy="3464548"/>
                      </a:xfrm>
                      <a:prstGeom prst="rect">
                        <a:avLst/>
                      </a:prstGeom>
                      <a:noFill/>
                    </p:spPr>
                  </p:pic>
                </p:oleObj>
              </mc:Fallback>
            </mc:AlternateContent>
          </a:graphicData>
        </a:graphic>
      </p:graphicFrame>
    </p:spTree>
    <p:extLst>
      <p:ext uri="{BB962C8B-B14F-4D97-AF65-F5344CB8AC3E}">
        <p14:creationId xmlns:p14="http://schemas.microsoft.com/office/powerpoint/2010/main" val="991018514"/>
      </p:ext>
    </p:extLst>
  </p:cSld>
  <p:clrMapOvr>
    <a:masterClrMapping/>
  </p:clrMapOvr>
  <mc:AlternateContent xmlns:mc="http://schemas.openxmlformats.org/markup-compatibility/2006" xmlns:p14="http://schemas.microsoft.com/office/powerpoint/2010/main">
    <mc:Choice Requires="p14">
      <p:transition spd="slow" p14:dur="1300" advClick="0" advTm="0">
        <p14:pan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6">
            <a:extLst>
              <a:ext uri="{FF2B5EF4-FFF2-40B4-BE49-F238E27FC236}">
                <a16:creationId xmlns:a16="http://schemas.microsoft.com/office/drawing/2014/main" xmlns="" id="{F3F3EE3B-757A-4D8C-BC82-A7A8EC5383FF}"/>
              </a:ext>
            </a:extLst>
          </p:cNvPr>
          <p:cNvSpPr txBox="1"/>
          <p:nvPr/>
        </p:nvSpPr>
        <p:spPr>
          <a:xfrm>
            <a:off x="3969531" y="1498184"/>
            <a:ext cx="4551246" cy="923330"/>
          </a:xfrm>
          <a:prstGeom prst="rect">
            <a:avLst/>
          </a:prstGeom>
          <a:noFill/>
        </p:spPr>
        <p:txBody>
          <a:bodyPr wrap="none" rtlCol="0">
            <a:spAutoFit/>
          </a:bodyPr>
          <a:lstStyle/>
          <a:p>
            <a:r>
              <a:rPr lang="zh-CN" altLang="en-US" sz="5400" b="1" dirty="0" smtClean="0">
                <a:solidFill>
                  <a:srgbClr val="9F604C"/>
                </a:solidFill>
                <a:latin typeface="+mj-ea"/>
                <a:ea typeface="+mj-ea"/>
              </a:rPr>
              <a:t>第</a:t>
            </a:r>
            <a:r>
              <a:rPr lang="en-US" altLang="zh-CN" sz="5400" b="1" dirty="0" smtClean="0">
                <a:solidFill>
                  <a:srgbClr val="9F604C"/>
                </a:solidFill>
                <a:latin typeface="+mj-ea"/>
                <a:ea typeface="+mj-ea"/>
              </a:rPr>
              <a:t>1</a:t>
            </a:r>
            <a:r>
              <a:rPr lang="zh-CN" altLang="en-US" sz="5400" b="1" dirty="0" smtClean="0">
                <a:solidFill>
                  <a:srgbClr val="9F604C"/>
                </a:solidFill>
                <a:latin typeface="+mj-ea"/>
                <a:ea typeface="+mj-ea"/>
              </a:rPr>
              <a:t>章 </a:t>
            </a:r>
            <a:r>
              <a:rPr lang="en-US" altLang="zh-CN" sz="5400" b="1" dirty="0">
                <a:solidFill>
                  <a:srgbClr val="9F604C"/>
                </a:solidFill>
              </a:rPr>
              <a:t>C#</a:t>
            </a:r>
            <a:r>
              <a:rPr lang="zh-CN" altLang="zh-CN" sz="5400" b="1" dirty="0" smtClean="0">
                <a:solidFill>
                  <a:srgbClr val="9F604C"/>
                </a:solidFill>
              </a:rPr>
              <a:t>概述</a:t>
            </a:r>
            <a:endParaRPr lang="zh-CN" altLang="zh-CN" sz="5400" b="1" dirty="0">
              <a:solidFill>
                <a:srgbClr val="9F604C"/>
              </a:solidFill>
            </a:endParaRPr>
          </a:p>
        </p:txBody>
      </p:sp>
      <p:sp>
        <p:nvSpPr>
          <p:cNvPr id="5" name="椭圆 4">
            <a:extLst>
              <a:ext uri="{FF2B5EF4-FFF2-40B4-BE49-F238E27FC236}">
                <a16:creationId xmlns:a16="http://schemas.microsoft.com/office/drawing/2014/main" xmlns="" id="{E454A14A-DF0E-4445-8CD2-326CD300BC41}"/>
              </a:ext>
            </a:extLst>
          </p:cNvPr>
          <p:cNvSpPr/>
          <p:nvPr/>
        </p:nvSpPr>
        <p:spPr>
          <a:xfrm>
            <a:off x="1662439" y="6349646"/>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a:extLst>
              <a:ext uri="{FF2B5EF4-FFF2-40B4-BE49-F238E27FC236}">
                <a16:creationId xmlns:a16="http://schemas.microsoft.com/office/drawing/2014/main" xmlns="" id="{1C6C7268-3861-45A6-86FA-71E006048B9C}"/>
              </a:ext>
            </a:extLst>
          </p:cNvPr>
          <p:cNvSpPr/>
          <p:nvPr/>
        </p:nvSpPr>
        <p:spPr>
          <a:xfrm>
            <a:off x="5014826" y="505235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a:extLst>
              <a:ext uri="{FF2B5EF4-FFF2-40B4-BE49-F238E27FC236}">
                <a16:creationId xmlns:a16="http://schemas.microsoft.com/office/drawing/2014/main" xmlns="" id="{2111C09F-E485-44FB-9EF6-69D92FA680B7}"/>
              </a:ext>
            </a:extLst>
          </p:cNvPr>
          <p:cNvSpPr/>
          <p:nvPr/>
        </p:nvSpPr>
        <p:spPr>
          <a:xfrm>
            <a:off x="-2329559" y="581188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a:extLst>
              <a:ext uri="{FF2B5EF4-FFF2-40B4-BE49-F238E27FC236}">
                <a16:creationId xmlns:a16="http://schemas.microsoft.com/office/drawing/2014/main" xmlns="" id="{266B75BD-CD20-42F9-B28E-3CA091EC3624}"/>
              </a:ext>
            </a:extLst>
          </p:cNvPr>
          <p:cNvSpPr/>
          <p:nvPr/>
        </p:nvSpPr>
        <p:spPr>
          <a:xfrm>
            <a:off x="3509027" y="522016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a:extLst>
              <a:ext uri="{FF2B5EF4-FFF2-40B4-BE49-F238E27FC236}">
                <a16:creationId xmlns:a16="http://schemas.microsoft.com/office/drawing/2014/main" xmlns="" id="{ECED6D48-85E6-46CE-97FD-68CE162E9647}"/>
              </a:ext>
            </a:extLst>
          </p:cNvPr>
          <p:cNvSpPr/>
          <p:nvPr/>
        </p:nvSpPr>
        <p:spPr>
          <a:xfrm>
            <a:off x="5665700" y="531588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a:extLst>
              <a:ext uri="{FF2B5EF4-FFF2-40B4-BE49-F238E27FC236}">
                <a16:creationId xmlns:a16="http://schemas.microsoft.com/office/drawing/2014/main" xmlns="" id="{A31109DC-7942-4526-A6FD-DF09A709C96B}"/>
              </a:ext>
            </a:extLst>
          </p:cNvPr>
          <p:cNvSpPr/>
          <p:nvPr/>
        </p:nvSpPr>
        <p:spPr>
          <a:xfrm>
            <a:off x="-171822" y="668617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a:extLst>
              <a:ext uri="{FF2B5EF4-FFF2-40B4-BE49-F238E27FC236}">
                <a16:creationId xmlns:a16="http://schemas.microsoft.com/office/drawing/2014/main" xmlns="" id="{5B7B1344-B96B-4FB8-BF3F-93FE3BFD7F60}"/>
              </a:ext>
            </a:extLst>
          </p:cNvPr>
          <p:cNvSpPr/>
          <p:nvPr/>
        </p:nvSpPr>
        <p:spPr>
          <a:xfrm>
            <a:off x="8114600" y="504646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a:extLst>
              <a:ext uri="{FF2B5EF4-FFF2-40B4-BE49-F238E27FC236}">
                <a16:creationId xmlns:a16="http://schemas.microsoft.com/office/drawing/2014/main" xmlns="" id="{16466671-9A61-40C3-BE76-E4A8FEFFCAB4}"/>
              </a:ext>
            </a:extLst>
          </p:cNvPr>
          <p:cNvSpPr/>
          <p:nvPr/>
        </p:nvSpPr>
        <p:spPr>
          <a:xfrm>
            <a:off x="2248793" y="6479707"/>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a:extLst>
              <a:ext uri="{FF2B5EF4-FFF2-40B4-BE49-F238E27FC236}">
                <a16:creationId xmlns:a16="http://schemas.microsoft.com/office/drawing/2014/main" xmlns="" id="{0C2F4BC4-D648-4C72-B5C8-2C0C48138723}"/>
              </a:ext>
            </a:extLst>
          </p:cNvPr>
          <p:cNvSpPr/>
          <p:nvPr/>
        </p:nvSpPr>
        <p:spPr>
          <a:xfrm>
            <a:off x="2840051" y="660701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a:extLst>
              <a:ext uri="{FF2B5EF4-FFF2-40B4-BE49-F238E27FC236}">
                <a16:creationId xmlns:a16="http://schemas.microsoft.com/office/drawing/2014/main" xmlns="" id="{1F8C59A1-7467-4D4B-898A-9639C5C05CD9}"/>
              </a:ext>
            </a:extLst>
          </p:cNvPr>
          <p:cNvSpPr/>
          <p:nvPr/>
        </p:nvSpPr>
        <p:spPr>
          <a:xfrm>
            <a:off x="4741424" y="6548959"/>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a:extLst>
              <a:ext uri="{FF2B5EF4-FFF2-40B4-BE49-F238E27FC236}">
                <a16:creationId xmlns:a16="http://schemas.microsoft.com/office/drawing/2014/main" xmlns="" id="{40692ED0-622E-41B6-8F9C-E44AB9DC6359}"/>
              </a:ext>
            </a:extLst>
          </p:cNvPr>
          <p:cNvSpPr/>
          <p:nvPr/>
        </p:nvSpPr>
        <p:spPr>
          <a:xfrm>
            <a:off x="3754453" y="6708616"/>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a:extLst>
              <a:ext uri="{FF2B5EF4-FFF2-40B4-BE49-F238E27FC236}">
                <a16:creationId xmlns:a16="http://schemas.microsoft.com/office/drawing/2014/main" xmlns="" id="{1ADA4A7C-7325-40CF-90F8-8D2DC3DF73F0}"/>
              </a:ext>
            </a:extLst>
          </p:cNvPr>
          <p:cNvSpPr/>
          <p:nvPr/>
        </p:nvSpPr>
        <p:spPr>
          <a:xfrm>
            <a:off x="3535515" y="65506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a:extLst>
              <a:ext uri="{FF2B5EF4-FFF2-40B4-BE49-F238E27FC236}">
                <a16:creationId xmlns:a16="http://schemas.microsoft.com/office/drawing/2014/main" xmlns="" id="{B2EDD5EE-FAD6-4F11-87ED-E5266AF8CB0E}"/>
              </a:ext>
            </a:extLst>
          </p:cNvPr>
          <p:cNvSpPr/>
          <p:nvPr/>
        </p:nvSpPr>
        <p:spPr>
          <a:xfrm>
            <a:off x="5291569" y="484901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a:extLst>
              <a:ext uri="{FF2B5EF4-FFF2-40B4-BE49-F238E27FC236}">
                <a16:creationId xmlns:a16="http://schemas.microsoft.com/office/drawing/2014/main" xmlns="" id="{B5FE4FE4-98FC-47F5-81F2-5AD828FF1D35}"/>
              </a:ext>
            </a:extLst>
          </p:cNvPr>
          <p:cNvSpPr/>
          <p:nvPr/>
        </p:nvSpPr>
        <p:spPr>
          <a:xfrm>
            <a:off x="4196822" y="6181360"/>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a:extLst>
              <a:ext uri="{FF2B5EF4-FFF2-40B4-BE49-F238E27FC236}">
                <a16:creationId xmlns:a16="http://schemas.microsoft.com/office/drawing/2014/main" xmlns="" id="{F0BEE6EC-3EBF-4E4C-8BF2-2D3627D31043}"/>
              </a:ext>
            </a:extLst>
          </p:cNvPr>
          <p:cNvSpPr/>
          <p:nvPr/>
        </p:nvSpPr>
        <p:spPr>
          <a:xfrm>
            <a:off x="7422754" y="48603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椭圆 19">
            <a:extLst>
              <a:ext uri="{FF2B5EF4-FFF2-40B4-BE49-F238E27FC236}">
                <a16:creationId xmlns:a16="http://schemas.microsoft.com/office/drawing/2014/main" xmlns="" id="{A424C1BE-7407-4867-8FD1-FC5D5B41B838}"/>
              </a:ext>
            </a:extLst>
          </p:cNvPr>
          <p:cNvSpPr/>
          <p:nvPr/>
        </p:nvSpPr>
        <p:spPr>
          <a:xfrm>
            <a:off x="-2770520" y="5433506"/>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a:extLst>
              <a:ext uri="{FF2B5EF4-FFF2-40B4-BE49-F238E27FC236}">
                <a16:creationId xmlns:a16="http://schemas.microsoft.com/office/drawing/2014/main" xmlns="" id="{D7F7EBA4-C847-4B22-A29C-FEDE07EA31ED}"/>
              </a:ext>
            </a:extLst>
          </p:cNvPr>
          <p:cNvSpPr/>
          <p:nvPr/>
        </p:nvSpPr>
        <p:spPr>
          <a:xfrm>
            <a:off x="4109224" y="45023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椭圆 21">
            <a:extLst>
              <a:ext uri="{FF2B5EF4-FFF2-40B4-BE49-F238E27FC236}">
                <a16:creationId xmlns:a16="http://schemas.microsoft.com/office/drawing/2014/main" xmlns="" id="{AD2932D7-DF3F-4028-BD29-5B7122C77A67}"/>
              </a:ext>
            </a:extLst>
          </p:cNvPr>
          <p:cNvSpPr/>
          <p:nvPr/>
        </p:nvSpPr>
        <p:spPr>
          <a:xfrm>
            <a:off x="5416196" y="6627104"/>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椭圆 22">
            <a:extLst>
              <a:ext uri="{FF2B5EF4-FFF2-40B4-BE49-F238E27FC236}">
                <a16:creationId xmlns:a16="http://schemas.microsoft.com/office/drawing/2014/main" xmlns="" id="{824770F2-32E7-41C7-A8FF-F3F32BDFE156}"/>
              </a:ext>
            </a:extLst>
          </p:cNvPr>
          <p:cNvSpPr/>
          <p:nvPr/>
        </p:nvSpPr>
        <p:spPr>
          <a:xfrm>
            <a:off x="2653946"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23">
            <a:extLst>
              <a:ext uri="{FF2B5EF4-FFF2-40B4-BE49-F238E27FC236}">
                <a16:creationId xmlns:a16="http://schemas.microsoft.com/office/drawing/2014/main" xmlns="" id="{614F989B-82F5-451A-B290-078397AFEDCD}"/>
              </a:ext>
            </a:extLst>
          </p:cNvPr>
          <p:cNvSpPr/>
          <p:nvPr/>
        </p:nvSpPr>
        <p:spPr>
          <a:xfrm>
            <a:off x="4109224" y="509293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a:extLst>
              <a:ext uri="{FF2B5EF4-FFF2-40B4-BE49-F238E27FC236}">
                <a16:creationId xmlns:a16="http://schemas.microsoft.com/office/drawing/2014/main" xmlns="" id="{7880692A-1195-4C95-82B7-8C8ED36D27E6}"/>
              </a:ext>
            </a:extLst>
          </p:cNvPr>
          <p:cNvSpPr/>
          <p:nvPr/>
        </p:nvSpPr>
        <p:spPr>
          <a:xfrm>
            <a:off x="3126439" y="672360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a:extLst>
              <a:ext uri="{FF2B5EF4-FFF2-40B4-BE49-F238E27FC236}">
                <a16:creationId xmlns:a16="http://schemas.microsoft.com/office/drawing/2014/main" xmlns="" id="{448D81D1-1445-4709-9708-325D9B7C3523}"/>
              </a:ext>
            </a:extLst>
          </p:cNvPr>
          <p:cNvSpPr/>
          <p:nvPr/>
        </p:nvSpPr>
        <p:spPr>
          <a:xfrm>
            <a:off x="6672188" y="4916834"/>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椭圆 26">
            <a:extLst>
              <a:ext uri="{FF2B5EF4-FFF2-40B4-BE49-F238E27FC236}">
                <a16:creationId xmlns:a16="http://schemas.microsoft.com/office/drawing/2014/main" xmlns="" id="{3CC23FB4-C1DD-46ED-B0BD-DC21B57978C2}"/>
              </a:ext>
            </a:extLst>
          </p:cNvPr>
          <p:cNvSpPr/>
          <p:nvPr/>
        </p:nvSpPr>
        <p:spPr>
          <a:xfrm>
            <a:off x="5588727" y="4900459"/>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a:extLst>
              <a:ext uri="{FF2B5EF4-FFF2-40B4-BE49-F238E27FC236}">
                <a16:creationId xmlns:a16="http://schemas.microsoft.com/office/drawing/2014/main" xmlns="" id="{4D553033-A2EE-4F15-BF17-2246DC43015A}"/>
              </a:ext>
            </a:extLst>
          </p:cNvPr>
          <p:cNvSpPr/>
          <p:nvPr/>
        </p:nvSpPr>
        <p:spPr>
          <a:xfrm>
            <a:off x="2684342" y="6858000"/>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a:extLst>
              <a:ext uri="{FF2B5EF4-FFF2-40B4-BE49-F238E27FC236}">
                <a16:creationId xmlns:a16="http://schemas.microsoft.com/office/drawing/2014/main" xmlns="" id="{FD825353-9805-4F5B-BCE5-B21AFD1225B0}"/>
              </a:ext>
            </a:extLst>
          </p:cNvPr>
          <p:cNvSpPr/>
          <p:nvPr/>
        </p:nvSpPr>
        <p:spPr>
          <a:xfrm>
            <a:off x="3231133" y="6396208"/>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a:extLst>
              <a:ext uri="{FF2B5EF4-FFF2-40B4-BE49-F238E27FC236}">
                <a16:creationId xmlns:a16="http://schemas.microsoft.com/office/drawing/2014/main" xmlns="" id="{BBFB204B-BF1C-4E5F-AB82-136CCF672E31}"/>
              </a:ext>
            </a:extLst>
          </p:cNvPr>
          <p:cNvSpPr/>
          <p:nvPr/>
        </p:nvSpPr>
        <p:spPr>
          <a:xfrm>
            <a:off x="2220837"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a:extLst>
              <a:ext uri="{FF2B5EF4-FFF2-40B4-BE49-F238E27FC236}">
                <a16:creationId xmlns:a16="http://schemas.microsoft.com/office/drawing/2014/main" xmlns="" id="{5A40FB96-A8FE-4E94-85F4-9DDA7EA59CAE}"/>
              </a:ext>
            </a:extLst>
          </p:cNvPr>
          <p:cNvSpPr/>
          <p:nvPr/>
        </p:nvSpPr>
        <p:spPr>
          <a:xfrm>
            <a:off x="2142853"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a:extLst>
              <a:ext uri="{FF2B5EF4-FFF2-40B4-BE49-F238E27FC236}">
                <a16:creationId xmlns:a16="http://schemas.microsoft.com/office/drawing/2014/main" xmlns="" id="{5F091BF4-7DE1-4C47-B1B2-2F4B5129967F}"/>
              </a:ext>
            </a:extLst>
          </p:cNvPr>
          <p:cNvSpPr/>
          <p:nvPr/>
        </p:nvSpPr>
        <p:spPr>
          <a:xfrm>
            <a:off x="1798041" y="638108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a:extLst>
              <a:ext uri="{FF2B5EF4-FFF2-40B4-BE49-F238E27FC236}">
                <a16:creationId xmlns:a16="http://schemas.microsoft.com/office/drawing/2014/main" xmlns="" id="{BD4A59B5-2386-4B69-8C43-256302F4ECE0}"/>
              </a:ext>
            </a:extLst>
          </p:cNvPr>
          <p:cNvSpPr/>
          <p:nvPr/>
        </p:nvSpPr>
        <p:spPr>
          <a:xfrm>
            <a:off x="4204636" y="4749406"/>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a:extLst>
              <a:ext uri="{FF2B5EF4-FFF2-40B4-BE49-F238E27FC236}">
                <a16:creationId xmlns:a16="http://schemas.microsoft.com/office/drawing/2014/main" xmlns="" id="{5EB39C0D-4D19-47DB-A923-01233B793CD4}"/>
              </a:ext>
            </a:extLst>
          </p:cNvPr>
          <p:cNvSpPr/>
          <p:nvPr/>
        </p:nvSpPr>
        <p:spPr>
          <a:xfrm>
            <a:off x="5889529"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椭圆 34">
            <a:extLst>
              <a:ext uri="{FF2B5EF4-FFF2-40B4-BE49-F238E27FC236}">
                <a16:creationId xmlns:a16="http://schemas.microsoft.com/office/drawing/2014/main" xmlns="" id="{BA731FAC-22CF-466D-BF1E-322B995345A4}"/>
              </a:ext>
            </a:extLst>
          </p:cNvPr>
          <p:cNvSpPr/>
          <p:nvPr/>
        </p:nvSpPr>
        <p:spPr>
          <a:xfrm>
            <a:off x="3360747"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椭圆 35">
            <a:extLst>
              <a:ext uri="{FF2B5EF4-FFF2-40B4-BE49-F238E27FC236}">
                <a16:creationId xmlns:a16="http://schemas.microsoft.com/office/drawing/2014/main" xmlns="" id="{4751590F-2DA2-4DF8-8CEE-CB2A5646EF3F}"/>
              </a:ext>
            </a:extLst>
          </p:cNvPr>
          <p:cNvSpPr/>
          <p:nvPr/>
        </p:nvSpPr>
        <p:spPr>
          <a:xfrm>
            <a:off x="427783"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椭圆 36">
            <a:extLst>
              <a:ext uri="{FF2B5EF4-FFF2-40B4-BE49-F238E27FC236}">
                <a16:creationId xmlns:a16="http://schemas.microsoft.com/office/drawing/2014/main" xmlns="" id="{90206742-CC19-458E-8F37-E4BA6D976ECE}"/>
              </a:ext>
            </a:extLst>
          </p:cNvPr>
          <p:cNvSpPr/>
          <p:nvPr/>
        </p:nvSpPr>
        <p:spPr>
          <a:xfrm>
            <a:off x="1541049"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a:extLst>
              <a:ext uri="{FF2B5EF4-FFF2-40B4-BE49-F238E27FC236}">
                <a16:creationId xmlns:a16="http://schemas.microsoft.com/office/drawing/2014/main" xmlns="" id="{0F50D128-29B6-4C7A-8DDE-A3684C7DC4FD}"/>
              </a:ext>
            </a:extLst>
          </p:cNvPr>
          <p:cNvSpPr/>
          <p:nvPr/>
        </p:nvSpPr>
        <p:spPr>
          <a:xfrm>
            <a:off x="5545213" y="4966477"/>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椭圆 38">
            <a:extLst>
              <a:ext uri="{FF2B5EF4-FFF2-40B4-BE49-F238E27FC236}">
                <a16:creationId xmlns:a16="http://schemas.microsoft.com/office/drawing/2014/main" xmlns="" id="{C6A36204-03A5-455A-8F83-01457CA43AFD}"/>
              </a:ext>
            </a:extLst>
          </p:cNvPr>
          <p:cNvSpPr/>
          <p:nvPr/>
        </p:nvSpPr>
        <p:spPr>
          <a:xfrm>
            <a:off x="3958102" y="469679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椭圆 39">
            <a:extLst>
              <a:ext uri="{FF2B5EF4-FFF2-40B4-BE49-F238E27FC236}">
                <a16:creationId xmlns:a16="http://schemas.microsoft.com/office/drawing/2014/main" xmlns="" id="{0E129D71-E356-4C19-BEF9-EBC539B38633}"/>
              </a:ext>
            </a:extLst>
          </p:cNvPr>
          <p:cNvSpPr/>
          <p:nvPr/>
        </p:nvSpPr>
        <p:spPr>
          <a:xfrm>
            <a:off x="6052709" y="52839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椭圆 40">
            <a:extLst>
              <a:ext uri="{FF2B5EF4-FFF2-40B4-BE49-F238E27FC236}">
                <a16:creationId xmlns:a16="http://schemas.microsoft.com/office/drawing/2014/main" xmlns="" id="{03189F9C-B2C6-40AC-A6E7-BFE17D5F57E3}"/>
              </a:ext>
            </a:extLst>
          </p:cNvPr>
          <p:cNvSpPr/>
          <p:nvPr/>
        </p:nvSpPr>
        <p:spPr>
          <a:xfrm>
            <a:off x="1952131" y="690154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a:extLst>
              <a:ext uri="{FF2B5EF4-FFF2-40B4-BE49-F238E27FC236}">
                <a16:creationId xmlns:a16="http://schemas.microsoft.com/office/drawing/2014/main" xmlns="" id="{1DE6ABAD-6F99-44A2-AF2B-B197C0E8C75B}"/>
              </a:ext>
            </a:extLst>
          </p:cNvPr>
          <p:cNvSpPr/>
          <p:nvPr/>
        </p:nvSpPr>
        <p:spPr>
          <a:xfrm>
            <a:off x="-827225" y="6530088"/>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椭圆 42">
            <a:extLst>
              <a:ext uri="{FF2B5EF4-FFF2-40B4-BE49-F238E27FC236}">
                <a16:creationId xmlns:a16="http://schemas.microsoft.com/office/drawing/2014/main" xmlns="" id="{B1F85051-EACE-4E2E-B621-71588441B24F}"/>
              </a:ext>
            </a:extLst>
          </p:cNvPr>
          <p:cNvSpPr/>
          <p:nvPr/>
        </p:nvSpPr>
        <p:spPr>
          <a:xfrm>
            <a:off x="6855005" y="5218960"/>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椭圆 43">
            <a:extLst>
              <a:ext uri="{FF2B5EF4-FFF2-40B4-BE49-F238E27FC236}">
                <a16:creationId xmlns:a16="http://schemas.microsoft.com/office/drawing/2014/main" xmlns="" id="{45735D20-6EB3-42E9-AF72-A5E3C3FD7A81}"/>
              </a:ext>
            </a:extLst>
          </p:cNvPr>
          <p:cNvSpPr/>
          <p:nvPr/>
        </p:nvSpPr>
        <p:spPr>
          <a:xfrm>
            <a:off x="5410833" y="5246174"/>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5" name="椭圆 44">
            <a:extLst>
              <a:ext uri="{FF2B5EF4-FFF2-40B4-BE49-F238E27FC236}">
                <a16:creationId xmlns:a16="http://schemas.microsoft.com/office/drawing/2014/main" xmlns="" id="{B61F1AE0-74D1-4562-AC16-5CFE029096CF}"/>
              </a:ext>
            </a:extLst>
          </p:cNvPr>
          <p:cNvSpPr/>
          <p:nvPr/>
        </p:nvSpPr>
        <p:spPr>
          <a:xfrm>
            <a:off x="3179753" y="674845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a:extLst>
              <a:ext uri="{FF2B5EF4-FFF2-40B4-BE49-F238E27FC236}">
                <a16:creationId xmlns:a16="http://schemas.microsoft.com/office/drawing/2014/main" xmlns="" id="{ECEAAE16-A249-4C6E-AEB7-BE401056AAEE}"/>
              </a:ext>
            </a:extLst>
          </p:cNvPr>
          <p:cNvSpPr/>
          <p:nvPr/>
        </p:nvSpPr>
        <p:spPr>
          <a:xfrm>
            <a:off x="-426689" y="661646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a:extLst>
              <a:ext uri="{FF2B5EF4-FFF2-40B4-BE49-F238E27FC236}">
                <a16:creationId xmlns:a16="http://schemas.microsoft.com/office/drawing/2014/main" xmlns="" id="{A98785B2-5B12-47CB-B23C-D59F7CA7FC80}"/>
              </a:ext>
            </a:extLst>
          </p:cNvPr>
          <p:cNvSpPr/>
          <p:nvPr/>
        </p:nvSpPr>
        <p:spPr>
          <a:xfrm>
            <a:off x="853128" y="7124252"/>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a:extLst>
              <a:ext uri="{FF2B5EF4-FFF2-40B4-BE49-F238E27FC236}">
                <a16:creationId xmlns:a16="http://schemas.microsoft.com/office/drawing/2014/main" xmlns="" id="{6B039B02-10D2-4BB5-B3D5-5F2BB4642705}"/>
              </a:ext>
            </a:extLst>
          </p:cNvPr>
          <p:cNvSpPr/>
          <p:nvPr/>
        </p:nvSpPr>
        <p:spPr>
          <a:xfrm>
            <a:off x="4465518" y="548129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a:extLst>
              <a:ext uri="{FF2B5EF4-FFF2-40B4-BE49-F238E27FC236}">
                <a16:creationId xmlns:a16="http://schemas.microsoft.com/office/drawing/2014/main" xmlns="" id="{37D0C73E-9288-46E2-A396-C37E016248AB}"/>
              </a:ext>
            </a:extLst>
          </p:cNvPr>
          <p:cNvSpPr/>
          <p:nvPr/>
        </p:nvSpPr>
        <p:spPr>
          <a:xfrm>
            <a:off x="6611504" y="5386447"/>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a:extLst>
              <a:ext uri="{FF2B5EF4-FFF2-40B4-BE49-F238E27FC236}">
                <a16:creationId xmlns:a16="http://schemas.microsoft.com/office/drawing/2014/main" xmlns="" id="{AA2B84EF-5405-4EB3-B0B9-AD59D84B41D1}"/>
              </a:ext>
            </a:extLst>
          </p:cNvPr>
          <p:cNvSpPr/>
          <p:nvPr/>
        </p:nvSpPr>
        <p:spPr>
          <a:xfrm>
            <a:off x="7476122" y="525402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a:extLst>
              <a:ext uri="{FF2B5EF4-FFF2-40B4-BE49-F238E27FC236}">
                <a16:creationId xmlns:a16="http://schemas.microsoft.com/office/drawing/2014/main" xmlns="" id="{4E2B8713-C0B8-4662-9F6F-66577F846090}"/>
              </a:ext>
            </a:extLst>
          </p:cNvPr>
          <p:cNvSpPr/>
          <p:nvPr/>
        </p:nvSpPr>
        <p:spPr>
          <a:xfrm>
            <a:off x="8151944" y="5353813"/>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a:extLst>
              <a:ext uri="{FF2B5EF4-FFF2-40B4-BE49-F238E27FC236}">
                <a16:creationId xmlns:a16="http://schemas.microsoft.com/office/drawing/2014/main" xmlns="" id="{A0D36C64-5DAE-4C71-8487-76CBC215F2B7}"/>
              </a:ext>
            </a:extLst>
          </p:cNvPr>
          <p:cNvSpPr/>
          <p:nvPr/>
        </p:nvSpPr>
        <p:spPr>
          <a:xfrm>
            <a:off x="6075099" y="508176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a:extLst>
              <a:ext uri="{FF2B5EF4-FFF2-40B4-BE49-F238E27FC236}">
                <a16:creationId xmlns:a16="http://schemas.microsoft.com/office/drawing/2014/main" xmlns="" id="{B27FF1D2-3465-4656-8BC9-3942F3A728BC}"/>
              </a:ext>
            </a:extLst>
          </p:cNvPr>
          <p:cNvSpPr/>
          <p:nvPr/>
        </p:nvSpPr>
        <p:spPr>
          <a:xfrm>
            <a:off x="2176325" y="6590766"/>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a:extLst>
              <a:ext uri="{FF2B5EF4-FFF2-40B4-BE49-F238E27FC236}">
                <a16:creationId xmlns:a16="http://schemas.microsoft.com/office/drawing/2014/main" xmlns="" id="{47A58F2C-70A7-4276-B522-E21D22ED5F32}"/>
              </a:ext>
            </a:extLst>
          </p:cNvPr>
          <p:cNvSpPr/>
          <p:nvPr/>
        </p:nvSpPr>
        <p:spPr>
          <a:xfrm>
            <a:off x="6525860" y="502461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a:extLst>
              <a:ext uri="{FF2B5EF4-FFF2-40B4-BE49-F238E27FC236}">
                <a16:creationId xmlns:a16="http://schemas.microsoft.com/office/drawing/2014/main" xmlns="" id="{674CCF02-1C3B-40E8-97B0-DDDB3BD8C1AA}"/>
              </a:ext>
            </a:extLst>
          </p:cNvPr>
          <p:cNvSpPr/>
          <p:nvPr/>
        </p:nvSpPr>
        <p:spPr>
          <a:xfrm>
            <a:off x="4617578" y="4862366"/>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a:extLst>
              <a:ext uri="{FF2B5EF4-FFF2-40B4-BE49-F238E27FC236}">
                <a16:creationId xmlns:a16="http://schemas.microsoft.com/office/drawing/2014/main" xmlns="" id="{B30D6279-4040-472C-A6C9-7A3F9DD73B16}"/>
              </a:ext>
            </a:extLst>
          </p:cNvPr>
          <p:cNvSpPr/>
          <p:nvPr/>
        </p:nvSpPr>
        <p:spPr>
          <a:xfrm>
            <a:off x="3349392" y="5128159"/>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a:extLst>
              <a:ext uri="{FF2B5EF4-FFF2-40B4-BE49-F238E27FC236}">
                <a16:creationId xmlns:a16="http://schemas.microsoft.com/office/drawing/2014/main" xmlns="" id="{6AD9D951-B2E9-4162-89BD-348E4E9C1C4E}"/>
              </a:ext>
            </a:extLst>
          </p:cNvPr>
          <p:cNvSpPr/>
          <p:nvPr/>
        </p:nvSpPr>
        <p:spPr>
          <a:xfrm>
            <a:off x="8199868" y="4887821"/>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a:extLst>
              <a:ext uri="{FF2B5EF4-FFF2-40B4-BE49-F238E27FC236}">
                <a16:creationId xmlns:a16="http://schemas.microsoft.com/office/drawing/2014/main" xmlns="" id="{78E1B8CC-C47B-4FD1-8DA3-91B78BF1AC5A}"/>
              </a:ext>
            </a:extLst>
          </p:cNvPr>
          <p:cNvSpPr/>
          <p:nvPr/>
        </p:nvSpPr>
        <p:spPr>
          <a:xfrm>
            <a:off x="5691666" y="53555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a:extLst>
              <a:ext uri="{FF2B5EF4-FFF2-40B4-BE49-F238E27FC236}">
                <a16:creationId xmlns:a16="http://schemas.microsoft.com/office/drawing/2014/main" xmlns="" id="{8817ECEF-4124-4C8D-BC4E-E812BA80EB86}"/>
              </a:ext>
            </a:extLst>
          </p:cNvPr>
          <p:cNvSpPr/>
          <p:nvPr/>
        </p:nvSpPr>
        <p:spPr>
          <a:xfrm>
            <a:off x="8130066" y="5042374"/>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a:extLst>
              <a:ext uri="{FF2B5EF4-FFF2-40B4-BE49-F238E27FC236}">
                <a16:creationId xmlns:a16="http://schemas.microsoft.com/office/drawing/2014/main" xmlns="" id="{175D1C77-3903-4EF4-8182-D143F72D0038}"/>
              </a:ext>
            </a:extLst>
          </p:cNvPr>
          <p:cNvSpPr/>
          <p:nvPr/>
        </p:nvSpPr>
        <p:spPr>
          <a:xfrm>
            <a:off x="3881916" y="50507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a:extLst>
              <a:ext uri="{FF2B5EF4-FFF2-40B4-BE49-F238E27FC236}">
                <a16:creationId xmlns:a16="http://schemas.microsoft.com/office/drawing/2014/main" xmlns="" id="{B7477C01-1670-4B1D-A285-AAD0F2C763C4}"/>
              </a:ext>
            </a:extLst>
          </p:cNvPr>
          <p:cNvSpPr/>
          <p:nvPr/>
        </p:nvSpPr>
        <p:spPr>
          <a:xfrm>
            <a:off x="3672711" y="6829242"/>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a:extLst>
              <a:ext uri="{FF2B5EF4-FFF2-40B4-BE49-F238E27FC236}">
                <a16:creationId xmlns:a16="http://schemas.microsoft.com/office/drawing/2014/main" xmlns="" id="{259063A1-E6E1-4C1B-8F03-0430F7B414B0}"/>
              </a:ext>
            </a:extLst>
          </p:cNvPr>
          <p:cNvSpPr/>
          <p:nvPr/>
        </p:nvSpPr>
        <p:spPr>
          <a:xfrm>
            <a:off x="5397078" y="489396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a:extLst>
              <a:ext uri="{FF2B5EF4-FFF2-40B4-BE49-F238E27FC236}">
                <a16:creationId xmlns:a16="http://schemas.microsoft.com/office/drawing/2014/main" xmlns="" id="{3B584015-9BBA-43D0-A7D1-48DF0E87143D}"/>
              </a:ext>
            </a:extLst>
          </p:cNvPr>
          <p:cNvSpPr/>
          <p:nvPr/>
        </p:nvSpPr>
        <p:spPr>
          <a:xfrm>
            <a:off x="6147183" y="5250990"/>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a:extLst>
              <a:ext uri="{FF2B5EF4-FFF2-40B4-BE49-F238E27FC236}">
                <a16:creationId xmlns:a16="http://schemas.microsoft.com/office/drawing/2014/main" xmlns="" id="{9EBF45F3-9969-4783-9592-5C73394788B1}"/>
              </a:ext>
            </a:extLst>
          </p:cNvPr>
          <p:cNvSpPr/>
          <p:nvPr/>
        </p:nvSpPr>
        <p:spPr>
          <a:xfrm>
            <a:off x="8160462" y="5136192"/>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a:extLst>
              <a:ext uri="{FF2B5EF4-FFF2-40B4-BE49-F238E27FC236}">
                <a16:creationId xmlns:a16="http://schemas.microsoft.com/office/drawing/2014/main" xmlns="" id="{487AE68F-8E5B-45AA-AFB1-2C86E58ED47C}"/>
              </a:ext>
            </a:extLst>
          </p:cNvPr>
          <p:cNvSpPr/>
          <p:nvPr/>
        </p:nvSpPr>
        <p:spPr>
          <a:xfrm>
            <a:off x="6916158" y="55012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a:extLst>
              <a:ext uri="{FF2B5EF4-FFF2-40B4-BE49-F238E27FC236}">
                <a16:creationId xmlns:a16="http://schemas.microsoft.com/office/drawing/2014/main" xmlns="" id="{7187F44A-9DBE-40D9-B7AC-338CFC80368E}"/>
              </a:ext>
            </a:extLst>
          </p:cNvPr>
          <p:cNvSpPr/>
          <p:nvPr/>
        </p:nvSpPr>
        <p:spPr>
          <a:xfrm>
            <a:off x="1904150"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a:extLst>
              <a:ext uri="{FF2B5EF4-FFF2-40B4-BE49-F238E27FC236}">
                <a16:creationId xmlns:a16="http://schemas.microsoft.com/office/drawing/2014/main" xmlns="" id="{4D8DC00A-55C8-4A0E-934E-8D7C68EBD475}"/>
              </a:ext>
            </a:extLst>
          </p:cNvPr>
          <p:cNvSpPr/>
          <p:nvPr/>
        </p:nvSpPr>
        <p:spPr>
          <a:xfrm>
            <a:off x="1158105" y="6614760"/>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a:extLst>
              <a:ext uri="{FF2B5EF4-FFF2-40B4-BE49-F238E27FC236}">
                <a16:creationId xmlns:a16="http://schemas.microsoft.com/office/drawing/2014/main" xmlns="" id="{9E270292-6AA7-4B7B-AB5B-BD5DD188F321}"/>
              </a:ext>
            </a:extLst>
          </p:cNvPr>
          <p:cNvSpPr/>
          <p:nvPr/>
        </p:nvSpPr>
        <p:spPr>
          <a:xfrm>
            <a:off x="8825472" y="5124797"/>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a:extLst>
              <a:ext uri="{FF2B5EF4-FFF2-40B4-BE49-F238E27FC236}">
                <a16:creationId xmlns:a16="http://schemas.microsoft.com/office/drawing/2014/main" xmlns="" id="{82F93C14-3E99-4FBE-BE6D-F33746E0BF74}"/>
              </a:ext>
            </a:extLst>
          </p:cNvPr>
          <p:cNvSpPr/>
          <p:nvPr/>
        </p:nvSpPr>
        <p:spPr>
          <a:xfrm>
            <a:off x="189080" y="6597983"/>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椭圆 69">
            <a:extLst>
              <a:ext uri="{FF2B5EF4-FFF2-40B4-BE49-F238E27FC236}">
                <a16:creationId xmlns:a16="http://schemas.microsoft.com/office/drawing/2014/main" xmlns="" id="{6B438104-7901-4B68-B12D-34B7135EE186}"/>
              </a:ext>
            </a:extLst>
          </p:cNvPr>
          <p:cNvSpPr/>
          <p:nvPr/>
        </p:nvSpPr>
        <p:spPr>
          <a:xfrm>
            <a:off x="1302346"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a:extLst>
              <a:ext uri="{FF2B5EF4-FFF2-40B4-BE49-F238E27FC236}">
                <a16:creationId xmlns:a16="http://schemas.microsoft.com/office/drawing/2014/main" xmlns="" id="{7BD530CF-D0A7-489F-BD18-4E9B8F8F5E46}"/>
              </a:ext>
            </a:extLst>
          </p:cNvPr>
          <p:cNvSpPr/>
          <p:nvPr/>
        </p:nvSpPr>
        <p:spPr>
          <a:xfrm>
            <a:off x="5413382" y="5367948"/>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a:extLst>
              <a:ext uri="{FF2B5EF4-FFF2-40B4-BE49-F238E27FC236}">
                <a16:creationId xmlns:a16="http://schemas.microsoft.com/office/drawing/2014/main" xmlns="" id="{A465FA1D-5F5C-493A-92B9-BE5CE345003C}"/>
              </a:ext>
            </a:extLst>
          </p:cNvPr>
          <p:cNvSpPr/>
          <p:nvPr/>
        </p:nvSpPr>
        <p:spPr>
          <a:xfrm>
            <a:off x="2558564" y="4969658"/>
            <a:ext cx="1973942" cy="1973942"/>
          </a:xfrm>
          <a:prstGeom prst="ellipse">
            <a:avLst/>
          </a:prstGeom>
          <a:gradFill flip="none" rotWithShape="1">
            <a:gsLst>
              <a:gs pos="100000">
                <a:schemeClr val="bg1">
                  <a:alpha val="63000"/>
                </a:schemeClr>
              </a:gs>
              <a:gs pos="55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a:extLst>
              <a:ext uri="{FF2B5EF4-FFF2-40B4-BE49-F238E27FC236}">
                <a16:creationId xmlns:a16="http://schemas.microsoft.com/office/drawing/2014/main" xmlns="" id="{CA8C5228-00CB-4BBD-A4C5-79F93164FC4B}"/>
              </a:ext>
            </a:extLst>
          </p:cNvPr>
          <p:cNvSpPr/>
          <p:nvPr/>
        </p:nvSpPr>
        <p:spPr>
          <a:xfrm>
            <a:off x="7698623" y="4468589"/>
            <a:ext cx="928980" cy="928980"/>
          </a:xfrm>
          <a:prstGeom prst="ellipse">
            <a:avLst/>
          </a:prstGeom>
          <a:gradFill>
            <a:gsLst>
              <a:gs pos="21000">
                <a:schemeClr val="accent1">
                  <a:lumMod val="5000"/>
                  <a:lumOff val="95000"/>
                </a:schemeClr>
              </a:gs>
              <a:gs pos="57000">
                <a:schemeClr val="bg1">
                  <a:alpha val="73000"/>
                </a:schemeClr>
              </a:gs>
            </a:gsLst>
            <a:path path="circle">
              <a:fillToRect l="50000" t="50000" r="50000" b="50000"/>
            </a:path>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74" name="六一">
            <a:hlinkClick r:id="" action="ppaction://media"/>
            <a:extLst>
              <a:ext uri="{FF2B5EF4-FFF2-40B4-BE49-F238E27FC236}">
                <a16:creationId xmlns:a16="http://schemas.microsoft.com/office/drawing/2014/main" xmlns="" id="{AE931CCB-DC25-4C1C-9FD6-196FE97ED72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01433" y="-804776"/>
            <a:ext cx="609600" cy="609600"/>
          </a:xfrm>
          <a:prstGeom prst="rect">
            <a:avLst/>
          </a:prstGeom>
        </p:spPr>
      </p:pic>
      <p:sp>
        <p:nvSpPr>
          <p:cNvPr id="75" name="文本框 16">
            <a:extLst>
              <a:ext uri="{FF2B5EF4-FFF2-40B4-BE49-F238E27FC236}">
                <a16:creationId xmlns:a16="http://schemas.microsoft.com/office/drawing/2014/main" xmlns="" id="{F3F3EE3B-757A-4D8C-BC82-A7A8EC5383FF}"/>
              </a:ext>
            </a:extLst>
          </p:cNvPr>
          <p:cNvSpPr txBox="1"/>
          <p:nvPr/>
        </p:nvSpPr>
        <p:spPr>
          <a:xfrm>
            <a:off x="6075099" y="3672914"/>
            <a:ext cx="4001416" cy="584775"/>
          </a:xfrm>
          <a:prstGeom prst="rect">
            <a:avLst/>
          </a:prstGeom>
          <a:noFill/>
        </p:spPr>
        <p:txBody>
          <a:bodyPr wrap="none" rtlCol="0">
            <a:spAutoFit/>
          </a:bodyPr>
          <a:lstStyle/>
          <a:p>
            <a:r>
              <a:rPr lang="en-US" altLang="zh-CN" sz="3200" b="1" dirty="0" smtClean="0"/>
              <a:t>——</a:t>
            </a:r>
            <a:r>
              <a:rPr lang="zh-CN" altLang="zh-CN" sz="3200" b="1" dirty="0"/>
              <a:t>最简单的</a:t>
            </a:r>
            <a:r>
              <a:rPr lang="en-US" altLang="zh-CN" sz="3200" b="1" dirty="0"/>
              <a:t>C#</a:t>
            </a:r>
            <a:r>
              <a:rPr lang="zh-CN" altLang="zh-CN" sz="3200" b="1" dirty="0"/>
              <a:t>程序</a:t>
            </a:r>
          </a:p>
        </p:txBody>
      </p:sp>
      <p:sp>
        <p:nvSpPr>
          <p:cNvPr id="76" name="TextBox 75"/>
          <p:cNvSpPr txBox="1"/>
          <p:nvPr/>
        </p:nvSpPr>
        <p:spPr>
          <a:xfrm>
            <a:off x="7804034" y="5872988"/>
            <a:ext cx="4228199" cy="523220"/>
          </a:xfrm>
          <a:prstGeom prst="rect">
            <a:avLst/>
          </a:prstGeom>
          <a:noFill/>
        </p:spPr>
        <p:txBody>
          <a:bodyPr wrap="square" rtlCol="0">
            <a:spAutoFit/>
          </a:bodyPr>
          <a:lstStyle/>
          <a:p>
            <a:r>
              <a:rPr lang="zh-CN" altLang="en-US" sz="1400" b="1" dirty="0" smtClean="0"/>
              <a:t>主编：郑阿奇</a:t>
            </a:r>
            <a:endParaRPr lang="en-US" altLang="zh-CN" sz="1400" b="1" dirty="0" smtClean="0"/>
          </a:p>
          <a:p>
            <a:r>
              <a:rPr lang="zh-CN" altLang="en-US" sz="1400" b="1" dirty="0" smtClean="0"/>
              <a:t>编著：梁敬东、钱晓军、朱毅华、时跃华、赵青松</a:t>
            </a:r>
            <a:endParaRPr lang="en-US" altLang="zh-CN" sz="1400" b="1" dirty="0" smtClean="0"/>
          </a:p>
        </p:txBody>
      </p:sp>
      <p:sp>
        <p:nvSpPr>
          <p:cNvPr id="77" name="TextBox 76"/>
          <p:cNvSpPr txBox="1"/>
          <p:nvPr/>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p>
        </p:txBody>
      </p:sp>
    </p:spTree>
    <p:extLst>
      <p:ext uri="{BB962C8B-B14F-4D97-AF65-F5344CB8AC3E}">
        <p14:creationId xmlns:p14="http://schemas.microsoft.com/office/powerpoint/2010/main" val="2154002544"/>
      </p:ext>
    </p:extLst>
  </p:cSld>
  <p:clrMapOvr>
    <a:masterClrMapping/>
  </p:clrMapOvr>
  <mc:AlternateContent xmlns:mc="http://schemas.openxmlformats.org/markup-compatibility/2006" xmlns:p14="http://schemas.microsoft.com/office/powerpoint/2010/main">
    <mc:Choice Requires="p14">
      <p:transition spd="slow" p14:dur="4400" advClick="0" advTm="0">
        <p14:honeycomb/>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4"/>
                                        </p:tgtEl>
                                      </p:cBhvr>
                                    </p:cmd>
                                  </p:childTnLst>
                                </p:cTn>
                              </p:par>
                              <p:par>
                                <p:cTn id="7" presetID="31" presetClass="entr" presetSubtype="0" fill="hold" grpId="0" nodeType="withEffect">
                                  <p:stCondLst>
                                    <p:cond delay="0"/>
                                  </p:stCondLst>
                                  <p:iterate type="lt">
                                    <p:tmPct val="5000"/>
                                  </p:iterate>
                                  <p:childTnLst>
                                    <p:set>
                                      <p:cBhvr>
                                        <p:cTn id="8" dur="1" fill="hold">
                                          <p:stCondLst>
                                            <p:cond delay="0"/>
                                          </p:stCondLst>
                                        </p:cTn>
                                        <p:tgtEl>
                                          <p:spTgt spid="4"/>
                                        </p:tgtEl>
                                        <p:attrNameLst>
                                          <p:attrName>style.visibility</p:attrName>
                                        </p:attrNameLst>
                                      </p:cBhvr>
                                      <p:to>
                                        <p:strVal val="visible"/>
                                      </p:to>
                                    </p:set>
                                    <p:anim calcmode="lin" valueType="num">
                                      <p:cBhvr>
                                        <p:cTn id="9" dur="1000" fill="hold"/>
                                        <p:tgtEl>
                                          <p:spTgt spid="4"/>
                                        </p:tgtEl>
                                        <p:attrNameLst>
                                          <p:attrName>ppt_w</p:attrName>
                                        </p:attrNameLst>
                                      </p:cBhvr>
                                      <p:tavLst>
                                        <p:tav tm="0">
                                          <p:val>
                                            <p:fltVal val="0"/>
                                          </p:val>
                                        </p:tav>
                                        <p:tav tm="100000">
                                          <p:val>
                                            <p:strVal val="#ppt_w"/>
                                          </p:val>
                                        </p:tav>
                                      </p:tavLst>
                                    </p:anim>
                                    <p:anim calcmode="lin" valueType="num">
                                      <p:cBhvr>
                                        <p:cTn id="10" dur="1000" fill="hold"/>
                                        <p:tgtEl>
                                          <p:spTgt spid="4"/>
                                        </p:tgtEl>
                                        <p:attrNameLst>
                                          <p:attrName>ppt_h</p:attrName>
                                        </p:attrNameLst>
                                      </p:cBhvr>
                                      <p:tavLst>
                                        <p:tav tm="0">
                                          <p:val>
                                            <p:fltVal val="0"/>
                                          </p:val>
                                        </p:tav>
                                        <p:tav tm="100000">
                                          <p:val>
                                            <p:strVal val="#ppt_h"/>
                                          </p:val>
                                        </p:tav>
                                      </p:tavLst>
                                    </p:anim>
                                    <p:anim calcmode="lin" valueType="num">
                                      <p:cBhvr>
                                        <p:cTn id="11" dur="1000" fill="hold"/>
                                        <p:tgtEl>
                                          <p:spTgt spid="4"/>
                                        </p:tgtEl>
                                        <p:attrNameLst>
                                          <p:attrName>style.rotation</p:attrName>
                                        </p:attrNameLst>
                                      </p:cBhvr>
                                      <p:tavLst>
                                        <p:tav tm="0">
                                          <p:val>
                                            <p:fltVal val="90"/>
                                          </p:val>
                                        </p:tav>
                                        <p:tav tm="100000">
                                          <p:val>
                                            <p:fltVal val="0"/>
                                          </p:val>
                                        </p:tav>
                                      </p:tavLst>
                                    </p:anim>
                                    <p:animEffect transition="in" filter="fade">
                                      <p:cBhvr>
                                        <p:cTn id="12" dur="1000"/>
                                        <p:tgtEl>
                                          <p:spTgt spid="4"/>
                                        </p:tgtEl>
                                      </p:cBhvr>
                                    </p:animEffect>
                                  </p:childTnLst>
                                </p:cTn>
                              </p:par>
                              <p:par>
                                <p:cTn id="13" presetID="10" presetClass="entr" presetSubtype="0" repeatCount="indefinite"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out" filter="fade">
                                      <p:cBhvr additive="base" accumulate="none">
                                        <p:cTn id="15" dur="316" fill="hold">
                                          <p:stCondLst>
                                            <p:cond delay="2213"/>
                                          </p:stCondLst>
                                        </p:cTn>
                                        <p:tgtEl>
                                          <p:spTgt spid="6"/>
                                        </p:tgtEl>
                                      </p:cBhvr>
                                    </p:animEffect>
                                    <p:animEffect transition="in" filter="fade">
                                      <p:cBhvr additive="base" accumulate="none">
                                        <p:cTn id="16" dur="316" fill="hold">
                                          <p:stCondLst>
                                            <p:cond delay="0"/>
                                          </p:stCondLst>
                                        </p:cTn>
                                        <p:tgtEl>
                                          <p:spTgt spid="6"/>
                                        </p:tgtEl>
                                      </p:cBhvr>
                                    </p:animEffect>
                                    <p:set>
                                      <p:cBhvr additive="base" accumulate="none">
                                        <p:cTn id="17" dur="1" fill="hold">
                                          <p:stCondLst>
                                            <p:cond delay="2528"/>
                                          </p:stCondLst>
                                        </p:cTn>
                                        <p:tgtEl>
                                          <p:spTgt spid="6"/>
                                        </p:tgtEl>
                                        <p:attrNameLst>
                                          <p:attrName>style.visibility</p:attrName>
                                        </p:attrNameLst>
                                      </p:cBhvr>
                                      <p:to>
                                        <p:strVal val="hidden"/>
                                      </p:to>
                                    </p:set>
                                    <p:set>
                                      <p:cBhvr additive="base" accumulate="none">
                                        <p:cTn id="18" dur="2908" fill="hold">
                                          <p:stCondLst>
                                            <p:cond delay="0"/>
                                          </p:stCondLst>
                                        </p:cTn>
                                        <p:tgtEl>
                                          <p:spTgt spid="6"/>
                                        </p:tgtEl>
                                        <p:attrNameLst>
                                          <p:attrName/>
                                        </p:attrNameLst>
                                      </p:cBhvr>
                                      <p:to>
                                        <p:strVal val=""/>
                                      </p:to>
                                    </p:set>
                                  </p:childTnLst>
                                </p:cTn>
                              </p:par>
                              <p:par>
                                <p:cTn id="19"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20" dur="2714" fill="hold"/>
                                        <p:tgtEl>
                                          <p:spTgt spid="6"/>
                                        </p:tgtEl>
                                        <p:attrNameLst>
                                          <p:attrName>ppt_x</p:attrName>
                                          <p:attrName>ppt_y</p:attrName>
                                        </p:attrNameLst>
                                      </p:cBhvr>
                                      <p:rCtr x="4505" y="-13935"/>
                                    </p:animMotion>
                                  </p:childTnLst>
                                </p:cTn>
                              </p:par>
                              <p:par>
                                <p:cTn id="21" presetID="10" presetClass="entr" presetSubtype="0" repeatCount="indefinite"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out" filter="fade">
                                      <p:cBhvr additive="base" accumulate="none">
                                        <p:cTn id="23" dur="250" fill="hold">
                                          <p:stCondLst>
                                            <p:cond delay="1750"/>
                                          </p:stCondLst>
                                        </p:cTn>
                                        <p:tgtEl>
                                          <p:spTgt spid="8"/>
                                        </p:tgtEl>
                                      </p:cBhvr>
                                    </p:animEffect>
                                    <p:animEffect transition="in" filter="fade">
                                      <p:cBhvr additive="base" accumulate="none">
                                        <p:cTn id="24" dur="250" fill="hold">
                                          <p:stCondLst>
                                            <p:cond delay="0"/>
                                          </p:stCondLst>
                                        </p:cTn>
                                        <p:tgtEl>
                                          <p:spTgt spid="8"/>
                                        </p:tgtEl>
                                      </p:cBhvr>
                                    </p:animEffect>
                                    <p:set>
                                      <p:cBhvr additive="base" accumulate="none">
                                        <p:cTn id="25" dur="1" fill="hold">
                                          <p:stCondLst>
                                            <p:cond delay="1999"/>
                                          </p:stCondLst>
                                        </p:cTn>
                                        <p:tgtEl>
                                          <p:spTgt spid="8"/>
                                        </p:tgtEl>
                                        <p:attrNameLst>
                                          <p:attrName>style.visibility</p:attrName>
                                        </p:attrNameLst>
                                      </p:cBhvr>
                                      <p:to>
                                        <p:strVal val="hidden"/>
                                      </p:to>
                                    </p:set>
                                    <p:set>
                                      <p:cBhvr additive="base" accumulate="none">
                                        <p:cTn id="26" dur="2300" fill="hold">
                                          <p:stCondLst>
                                            <p:cond delay="0"/>
                                          </p:stCondLst>
                                        </p:cTn>
                                        <p:tgtEl>
                                          <p:spTgt spid="8"/>
                                        </p:tgtEl>
                                        <p:attrNameLst>
                                          <p:attrName/>
                                        </p:attrNameLst>
                                      </p:cBhvr>
                                      <p:to>
                                        <p:strVal val=""/>
                                      </p:to>
                                    </p:set>
                                  </p:childTnLst>
                                </p:cTn>
                              </p:par>
                              <p:par>
                                <p:cTn id="27" presetID="0" presetClass="path" presetSubtype="0" repeatCount="indefinite" fill="hold" grpId="1" nodeType="withEffect">
                                  <p:stCondLst>
                                    <p:cond delay="0"/>
                                  </p:stCondLst>
                                  <p:childTnLst>
                                    <p:animMotion origin="layout" path="M -2.08333E-6 -4.81481E-6 C -0.01133 -0.10555 -0.06198 -0.18449 -0.00768 -0.31458 " pathEditMode="relative" rAng="0" ptsTypes="AA">
                                      <p:cBhvr>
                                        <p:cTn id="28" dur="3409" fill="hold"/>
                                        <p:tgtEl>
                                          <p:spTgt spid="8"/>
                                        </p:tgtEl>
                                        <p:attrNameLst>
                                          <p:attrName>ppt_x</p:attrName>
                                          <p:attrName>ppt_y</p:attrName>
                                        </p:attrNameLst>
                                      </p:cBhvr>
                                      <p:rCtr x="-1628" y="-15741"/>
                                    </p:animMotion>
                                  </p:childTnLst>
                                </p:cTn>
                              </p:par>
                              <p:par>
                                <p:cTn id="29" presetID="10" presetClass="entr" presetSubtype="0" repeatCount="indefinite"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out" filter="fade">
                                      <p:cBhvr additive="base" accumulate="none">
                                        <p:cTn id="31" dur="419" fill="hold">
                                          <p:stCondLst>
                                            <p:cond delay="2935"/>
                                          </p:stCondLst>
                                        </p:cTn>
                                        <p:tgtEl>
                                          <p:spTgt spid="9"/>
                                        </p:tgtEl>
                                      </p:cBhvr>
                                    </p:animEffect>
                                    <p:animEffect transition="in" filter="fade">
                                      <p:cBhvr additive="base" accumulate="none">
                                        <p:cTn id="32" dur="419" fill="hold">
                                          <p:stCondLst>
                                            <p:cond delay="0"/>
                                          </p:stCondLst>
                                        </p:cTn>
                                        <p:tgtEl>
                                          <p:spTgt spid="9"/>
                                        </p:tgtEl>
                                      </p:cBhvr>
                                    </p:animEffect>
                                    <p:set>
                                      <p:cBhvr additive="base" accumulate="none">
                                        <p:cTn id="33" dur="1" fill="hold">
                                          <p:stCondLst>
                                            <p:cond delay="3353"/>
                                          </p:stCondLst>
                                        </p:cTn>
                                        <p:tgtEl>
                                          <p:spTgt spid="9"/>
                                        </p:tgtEl>
                                        <p:attrNameLst>
                                          <p:attrName>style.visibility</p:attrName>
                                        </p:attrNameLst>
                                      </p:cBhvr>
                                      <p:to>
                                        <p:strVal val="hidden"/>
                                      </p:to>
                                    </p:set>
                                    <p:set>
                                      <p:cBhvr additive="base" accumulate="none">
                                        <p:cTn id="34" dur="3858" fill="hold">
                                          <p:stCondLst>
                                            <p:cond delay="0"/>
                                          </p:stCondLst>
                                        </p:cTn>
                                        <p:tgtEl>
                                          <p:spTgt spid="9"/>
                                        </p:tgtEl>
                                        <p:attrNameLst>
                                          <p:attrName/>
                                        </p:attrNameLst>
                                      </p:cBhvr>
                                      <p:to>
                                        <p:strVal val=""/>
                                      </p:to>
                                    </p:set>
                                  </p:childTnLst>
                                </p:cTn>
                              </p:par>
                              <p:par>
                                <p:cTn id="35" presetID="0" presetClass="path" presetSubtype="0" repeatCount="indefinite" fill="hold" grpId="1" nodeType="withEffect">
                                  <p:stCondLst>
                                    <p:cond delay="0"/>
                                  </p:stCondLst>
                                  <p:childTnLst>
                                    <p:animMotion origin="layout" path="M -0.00013 4.44444E-6 C 0.06471 -0.13542 0.07721 -0.05139 0.13164 -0.18125 " pathEditMode="relative" rAng="0" ptsTypes="AA">
                                      <p:cBhvr>
                                        <p:cTn id="36" dur="3060" fill="hold"/>
                                        <p:tgtEl>
                                          <p:spTgt spid="9"/>
                                        </p:tgtEl>
                                        <p:attrNameLst>
                                          <p:attrName>ppt_x</p:attrName>
                                          <p:attrName>ppt_y</p:attrName>
                                        </p:attrNameLst>
                                      </p:cBhvr>
                                      <p:rCtr x="6589" y="-9074"/>
                                    </p:animMotion>
                                  </p:childTnLst>
                                </p:cTn>
                              </p:par>
                              <p:par>
                                <p:cTn id="37" presetID="10" presetClass="entr" presetSubtype="0" repeatCount="indefinite"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out" filter="fade">
                                      <p:cBhvr additive="base" accumulate="none">
                                        <p:cTn id="39" dur="305" fill="hold">
                                          <p:stCondLst>
                                            <p:cond delay="2133"/>
                                          </p:stCondLst>
                                        </p:cTn>
                                        <p:tgtEl>
                                          <p:spTgt spid="10"/>
                                        </p:tgtEl>
                                      </p:cBhvr>
                                    </p:animEffect>
                                    <p:animEffect transition="in" filter="fade">
                                      <p:cBhvr additive="base" accumulate="none">
                                        <p:cTn id="40" dur="305" fill="hold">
                                          <p:stCondLst>
                                            <p:cond delay="0"/>
                                          </p:stCondLst>
                                        </p:cTn>
                                        <p:tgtEl>
                                          <p:spTgt spid="10"/>
                                        </p:tgtEl>
                                      </p:cBhvr>
                                    </p:animEffect>
                                    <p:set>
                                      <p:cBhvr additive="base" accumulate="none">
                                        <p:cTn id="41" dur="1" fill="hold">
                                          <p:stCondLst>
                                            <p:cond delay="2437"/>
                                          </p:stCondLst>
                                        </p:cTn>
                                        <p:tgtEl>
                                          <p:spTgt spid="10"/>
                                        </p:tgtEl>
                                        <p:attrNameLst>
                                          <p:attrName>style.visibility</p:attrName>
                                        </p:attrNameLst>
                                      </p:cBhvr>
                                      <p:to>
                                        <p:strVal val="hidden"/>
                                      </p:to>
                                    </p:set>
                                    <p:set>
                                      <p:cBhvr additive="base" accumulate="none">
                                        <p:cTn id="42" dur="2804" fill="hold">
                                          <p:stCondLst>
                                            <p:cond delay="0"/>
                                          </p:stCondLst>
                                        </p:cTn>
                                        <p:tgtEl>
                                          <p:spTgt spid="10"/>
                                        </p:tgtEl>
                                        <p:attrNameLst>
                                          <p:attrName/>
                                        </p:attrNameLst>
                                      </p:cBhvr>
                                      <p:to>
                                        <p:strVal val=""/>
                                      </p:to>
                                    </p:set>
                                  </p:childTnLst>
                                </p:cTn>
                              </p:par>
                              <p:par>
                                <p:cTn id="43"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44" dur="2924" fill="hold"/>
                                        <p:tgtEl>
                                          <p:spTgt spid="10"/>
                                        </p:tgtEl>
                                        <p:attrNameLst>
                                          <p:attrName>ppt_x</p:attrName>
                                          <p:attrName>ppt_y</p:attrName>
                                        </p:attrNameLst>
                                      </p:cBhvr>
                                      <p:rCtr x="9922" y="-7060"/>
                                    </p:animMotion>
                                  </p:childTnLst>
                                </p:cTn>
                              </p:par>
                              <p:par>
                                <p:cTn id="45" presetID="10" presetClass="entr" presetSubtype="0" repeatCount="indefinite"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out" filter="fade">
                                      <p:cBhvr additive="base" accumulate="none">
                                        <p:cTn id="47" dur="289" fill="hold">
                                          <p:stCondLst>
                                            <p:cond delay="2024"/>
                                          </p:stCondLst>
                                        </p:cTn>
                                        <p:tgtEl>
                                          <p:spTgt spid="11"/>
                                        </p:tgtEl>
                                      </p:cBhvr>
                                    </p:animEffect>
                                    <p:animEffect transition="in" filter="fade">
                                      <p:cBhvr additive="base" accumulate="none">
                                        <p:cTn id="48" dur="289" fill="hold">
                                          <p:stCondLst>
                                            <p:cond delay="0"/>
                                          </p:stCondLst>
                                        </p:cTn>
                                        <p:tgtEl>
                                          <p:spTgt spid="11"/>
                                        </p:tgtEl>
                                      </p:cBhvr>
                                    </p:animEffect>
                                    <p:set>
                                      <p:cBhvr additive="base" accumulate="none">
                                        <p:cTn id="49" dur="1" fill="hold">
                                          <p:stCondLst>
                                            <p:cond delay="2311"/>
                                          </p:stCondLst>
                                        </p:cTn>
                                        <p:tgtEl>
                                          <p:spTgt spid="11"/>
                                        </p:tgtEl>
                                        <p:attrNameLst>
                                          <p:attrName>style.visibility</p:attrName>
                                        </p:attrNameLst>
                                      </p:cBhvr>
                                      <p:to>
                                        <p:strVal val="hidden"/>
                                      </p:to>
                                    </p:set>
                                    <p:set>
                                      <p:cBhvr additive="base" accumulate="none">
                                        <p:cTn id="50" dur="2659" fill="hold">
                                          <p:stCondLst>
                                            <p:cond delay="0"/>
                                          </p:stCondLst>
                                        </p:cTn>
                                        <p:tgtEl>
                                          <p:spTgt spid="11"/>
                                        </p:tgtEl>
                                        <p:attrNameLst>
                                          <p:attrName/>
                                        </p:attrNameLst>
                                      </p:cBhvr>
                                      <p:to>
                                        <p:strVal val=""/>
                                      </p:to>
                                    </p:set>
                                  </p:childTnLst>
                                </p:cTn>
                              </p:par>
                              <p:par>
                                <p:cTn id="51" presetID="0" presetClass="path" presetSubtype="0" repeatCount="indefinite" fill="hold" grpId="1" nodeType="withEffect">
                                  <p:stCondLst>
                                    <p:cond delay="0"/>
                                  </p:stCondLst>
                                  <p:childTnLst>
                                    <p:animMotion origin="layout" path="M -1.45833E-6 4.81481E-6 C -0.04023 -0.14422 0.01732 -0.19561 -0.00299 -0.34422 " pathEditMode="relative" rAng="0" ptsTypes="AA">
                                      <p:cBhvr>
                                        <p:cTn id="52" dur="2191" fill="hold"/>
                                        <p:tgtEl>
                                          <p:spTgt spid="11"/>
                                        </p:tgtEl>
                                        <p:attrNameLst>
                                          <p:attrName>ppt_x</p:attrName>
                                          <p:attrName>ppt_y</p:attrName>
                                        </p:attrNameLst>
                                      </p:cBhvr>
                                      <p:rCtr x="-664" y="-17222"/>
                                    </p:animMotion>
                                  </p:childTnLst>
                                </p:cTn>
                              </p:par>
                              <p:par>
                                <p:cTn id="53" presetID="10" presetClass="entr" presetSubtype="0" repeatCount="indefinite"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out" filter="fade">
                                      <p:cBhvr additive="base" accumulate="none">
                                        <p:cTn id="55" dur="346" fill="hold">
                                          <p:stCondLst>
                                            <p:cond delay="2419"/>
                                          </p:stCondLst>
                                        </p:cTn>
                                        <p:tgtEl>
                                          <p:spTgt spid="12"/>
                                        </p:tgtEl>
                                      </p:cBhvr>
                                    </p:animEffect>
                                    <p:animEffect transition="in" filter="fade">
                                      <p:cBhvr additive="base" accumulate="none">
                                        <p:cTn id="56" dur="346" fill="hold">
                                          <p:stCondLst>
                                            <p:cond delay="0"/>
                                          </p:stCondLst>
                                        </p:cTn>
                                        <p:tgtEl>
                                          <p:spTgt spid="12"/>
                                        </p:tgtEl>
                                      </p:cBhvr>
                                    </p:animEffect>
                                    <p:set>
                                      <p:cBhvr additive="base" accumulate="none">
                                        <p:cTn id="57" dur="1" fill="hold">
                                          <p:stCondLst>
                                            <p:cond delay="2763"/>
                                          </p:stCondLst>
                                        </p:cTn>
                                        <p:tgtEl>
                                          <p:spTgt spid="12"/>
                                        </p:tgtEl>
                                        <p:attrNameLst>
                                          <p:attrName>style.visibility</p:attrName>
                                        </p:attrNameLst>
                                      </p:cBhvr>
                                      <p:to>
                                        <p:strVal val="hidden"/>
                                      </p:to>
                                    </p:set>
                                    <p:set>
                                      <p:cBhvr additive="base" accumulate="none">
                                        <p:cTn id="58" dur="3180" fill="hold">
                                          <p:stCondLst>
                                            <p:cond delay="0"/>
                                          </p:stCondLst>
                                        </p:cTn>
                                        <p:tgtEl>
                                          <p:spTgt spid="12"/>
                                        </p:tgtEl>
                                        <p:attrNameLst>
                                          <p:attrName/>
                                        </p:attrNameLst>
                                      </p:cBhvr>
                                      <p:to>
                                        <p:strVal val=""/>
                                      </p:to>
                                    </p:set>
                                  </p:childTnLst>
                                </p:cTn>
                              </p:par>
                              <p:par>
                                <p:cTn id="59" presetID="0" presetClass="path" presetSubtype="0" repeatCount="indefinite" fill="hold" grpId="1" nodeType="withEffect">
                                  <p:stCondLst>
                                    <p:cond delay="0"/>
                                  </p:stCondLst>
                                  <p:childTnLst>
                                    <p:animMotion origin="layout" path="M 2.29167E-6 2.59259E-6 C 0.00377 -0.22477 0.15403 -0.14306 0.13372 -0.29121 " pathEditMode="relative" rAng="0" ptsTypes="AA">
                                      <p:cBhvr>
                                        <p:cTn id="60" dur="2340" fill="hold"/>
                                        <p:tgtEl>
                                          <p:spTgt spid="12"/>
                                        </p:tgtEl>
                                        <p:attrNameLst>
                                          <p:attrName>ppt_x</p:attrName>
                                          <p:attrName>ppt_y</p:attrName>
                                        </p:attrNameLst>
                                      </p:cBhvr>
                                      <p:rCtr x="6771" y="-14560"/>
                                    </p:animMotion>
                                  </p:childTnLst>
                                </p:cTn>
                              </p:par>
                              <p:par>
                                <p:cTn id="61" presetID="10" presetClass="entr" presetSubtype="0" repeatCount="indefinite" fill="hold" grpId="0" nodeType="withEffect">
                                  <p:stCondLst>
                                    <p:cond delay="0"/>
                                  </p:stCondLst>
                                  <p:childTnLst>
                                    <p:set>
                                      <p:cBhvr>
                                        <p:cTn id="62" dur="1" fill="hold">
                                          <p:stCondLst>
                                            <p:cond delay="0"/>
                                          </p:stCondLst>
                                        </p:cTn>
                                        <p:tgtEl>
                                          <p:spTgt spid="13"/>
                                        </p:tgtEl>
                                        <p:attrNameLst>
                                          <p:attrName>style.visibility</p:attrName>
                                        </p:attrNameLst>
                                      </p:cBhvr>
                                      <p:to>
                                        <p:strVal val="visible"/>
                                      </p:to>
                                    </p:set>
                                    <p:animEffect transition="out" filter="fade">
                                      <p:cBhvr additive="base" accumulate="none">
                                        <p:cTn id="63" dur="419" fill="hold">
                                          <p:stCondLst>
                                            <p:cond delay="2933"/>
                                          </p:stCondLst>
                                        </p:cTn>
                                        <p:tgtEl>
                                          <p:spTgt spid="13"/>
                                        </p:tgtEl>
                                      </p:cBhvr>
                                    </p:animEffect>
                                    <p:animEffect transition="in" filter="fade">
                                      <p:cBhvr additive="base" accumulate="none">
                                        <p:cTn id="64" dur="419" fill="hold">
                                          <p:stCondLst>
                                            <p:cond delay="0"/>
                                          </p:stCondLst>
                                        </p:cTn>
                                        <p:tgtEl>
                                          <p:spTgt spid="13"/>
                                        </p:tgtEl>
                                      </p:cBhvr>
                                    </p:animEffect>
                                    <p:set>
                                      <p:cBhvr additive="base" accumulate="none">
                                        <p:cTn id="65" dur="1" fill="hold">
                                          <p:stCondLst>
                                            <p:cond delay="3351"/>
                                          </p:stCondLst>
                                        </p:cTn>
                                        <p:tgtEl>
                                          <p:spTgt spid="13"/>
                                        </p:tgtEl>
                                        <p:attrNameLst>
                                          <p:attrName>style.visibility</p:attrName>
                                        </p:attrNameLst>
                                      </p:cBhvr>
                                      <p:to>
                                        <p:strVal val="hidden"/>
                                      </p:to>
                                    </p:set>
                                    <p:set>
                                      <p:cBhvr additive="base" accumulate="none">
                                        <p:cTn id="66" dur="3855" fill="hold">
                                          <p:stCondLst>
                                            <p:cond delay="0"/>
                                          </p:stCondLst>
                                        </p:cTn>
                                        <p:tgtEl>
                                          <p:spTgt spid="13"/>
                                        </p:tgtEl>
                                        <p:attrNameLst>
                                          <p:attrName/>
                                        </p:attrNameLst>
                                      </p:cBhvr>
                                      <p:to>
                                        <p:strVal val=""/>
                                      </p:to>
                                    </p:set>
                                  </p:childTnLst>
                                </p:cTn>
                              </p:par>
                              <p:par>
                                <p:cTn id="67" presetID="0" presetClass="path" presetSubtype="0" repeatCount="indefinite" fill="hold" grpId="1" nodeType="withEffect">
                                  <p:stCondLst>
                                    <p:cond delay="0"/>
                                  </p:stCondLst>
                                  <p:childTnLst>
                                    <p:animMotion origin="layout" path="M 1.875E-6 -4.81481E-6 C 0.03229 -0.19768 0.04193 -0.19837 0.13359 -0.2912 " pathEditMode="relative" rAng="0" ptsTypes="AA">
                                      <p:cBhvr>
                                        <p:cTn id="68" dur="2196" fill="hold"/>
                                        <p:tgtEl>
                                          <p:spTgt spid="13"/>
                                        </p:tgtEl>
                                        <p:attrNameLst>
                                          <p:attrName>ppt_x</p:attrName>
                                          <p:attrName>ppt_y</p:attrName>
                                        </p:attrNameLst>
                                      </p:cBhvr>
                                      <p:rCtr x="6680" y="-14560"/>
                                    </p:animMotion>
                                  </p:childTnLst>
                                </p:cTn>
                              </p:par>
                              <p:par>
                                <p:cTn id="69" presetID="10" presetClass="entr" presetSubtype="0" repeatCount="indefinite" fill="hold" grpId="0" nodeType="withEffect">
                                  <p:stCondLst>
                                    <p:cond delay="0"/>
                                  </p:stCondLst>
                                  <p:childTnLst>
                                    <p:set>
                                      <p:cBhvr>
                                        <p:cTn id="70" dur="1" fill="hold">
                                          <p:stCondLst>
                                            <p:cond delay="0"/>
                                          </p:stCondLst>
                                        </p:cTn>
                                        <p:tgtEl>
                                          <p:spTgt spid="14"/>
                                        </p:tgtEl>
                                        <p:attrNameLst>
                                          <p:attrName>style.visibility</p:attrName>
                                        </p:attrNameLst>
                                      </p:cBhvr>
                                      <p:to>
                                        <p:strVal val="visible"/>
                                      </p:to>
                                    </p:set>
                                    <p:animEffect transition="out" filter="fade">
                                      <p:cBhvr additive="base" accumulate="none">
                                        <p:cTn id="71" dur="314" fill="hold">
                                          <p:stCondLst>
                                            <p:cond delay="2197"/>
                                          </p:stCondLst>
                                        </p:cTn>
                                        <p:tgtEl>
                                          <p:spTgt spid="14"/>
                                        </p:tgtEl>
                                      </p:cBhvr>
                                    </p:animEffect>
                                    <p:animEffect transition="in" filter="fade">
                                      <p:cBhvr additive="base" accumulate="none">
                                        <p:cTn id="72" dur="314" fill="hold">
                                          <p:stCondLst>
                                            <p:cond delay="0"/>
                                          </p:stCondLst>
                                        </p:cTn>
                                        <p:tgtEl>
                                          <p:spTgt spid="14"/>
                                        </p:tgtEl>
                                      </p:cBhvr>
                                    </p:animEffect>
                                    <p:set>
                                      <p:cBhvr additive="base" accumulate="none">
                                        <p:cTn id="73" dur="1" fill="hold">
                                          <p:stCondLst>
                                            <p:cond delay="2510"/>
                                          </p:stCondLst>
                                        </p:cTn>
                                        <p:tgtEl>
                                          <p:spTgt spid="14"/>
                                        </p:tgtEl>
                                        <p:attrNameLst>
                                          <p:attrName>style.visibility</p:attrName>
                                        </p:attrNameLst>
                                      </p:cBhvr>
                                      <p:to>
                                        <p:strVal val="hidden"/>
                                      </p:to>
                                    </p:set>
                                    <p:set>
                                      <p:cBhvr additive="base" accumulate="none">
                                        <p:cTn id="74" dur="2888" fill="hold">
                                          <p:stCondLst>
                                            <p:cond delay="0"/>
                                          </p:stCondLst>
                                        </p:cTn>
                                        <p:tgtEl>
                                          <p:spTgt spid="14"/>
                                        </p:tgtEl>
                                        <p:attrNameLst>
                                          <p:attrName/>
                                        </p:attrNameLst>
                                      </p:cBhvr>
                                      <p:to>
                                        <p:strVal val=""/>
                                      </p:to>
                                    </p:set>
                                  </p:childTnLst>
                                </p:cTn>
                              </p:par>
                              <p:par>
                                <p:cTn id="75" presetID="0" presetClass="path" presetSubtype="0" repeatCount="indefinite" fill="hold" grpId="1" nodeType="withEffect">
                                  <p:stCondLst>
                                    <p:cond delay="0"/>
                                  </p:stCondLst>
                                  <p:childTnLst>
                                    <p:animMotion origin="layout" path="M 2.29167E-6 0 C 0.10703 -0.07315 0.10599 -0.1625 0.13359 -0.2912 " pathEditMode="relative" rAng="0" ptsTypes="AA">
                                      <p:cBhvr>
                                        <p:cTn id="76" dur="2546" fill="hold"/>
                                        <p:tgtEl>
                                          <p:spTgt spid="14"/>
                                        </p:tgtEl>
                                        <p:attrNameLst>
                                          <p:attrName>ppt_x</p:attrName>
                                          <p:attrName>ppt_y</p:attrName>
                                        </p:attrNameLst>
                                      </p:cBhvr>
                                      <p:rCtr x="6680" y="-14560"/>
                                    </p:animMotion>
                                  </p:childTnLst>
                                </p:cTn>
                              </p:par>
                              <p:par>
                                <p:cTn id="77" presetID="10" presetClass="entr" presetSubtype="0" repeatCount="indefinite" fill="hold" grpId="0" nodeType="withEffect">
                                  <p:stCondLst>
                                    <p:cond delay="0"/>
                                  </p:stCondLst>
                                  <p:childTnLst>
                                    <p:set>
                                      <p:cBhvr>
                                        <p:cTn id="78" dur="1" fill="hold">
                                          <p:stCondLst>
                                            <p:cond delay="0"/>
                                          </p:stCondLst>
                                        </p:cTn>
                                        <p:tgtEl>
                                          <p:spTgt spid="15"/>
                                        </p:tgtEl>
                                        <p:attrNameLst>
                                          <p:attrName>style.visibility</p:attrName>
                                        </p:attrNameLst>
                                      </p:cBhvr>
                                      <p:to>
                                        <p:strVal val="visible"/>
                                      </p:to>
                                    </p:set>
                                    <p:animEffect transition="out" filter="fade">
                                      <p:cBhvr additive="base" accumulate="none">
                                        <p:cTn id="79" dur="407" fill="hold">
                                          <p:stCondLst>
                                            <p:cond delay="2850"/>
                                          </p:stCondLst>
                                        </p:cTn>
                                        <p:tgtEl>
                                          <p:spTgt spid="15"/>
                                        </p:tgtEl>
                                      </p:cBhvr>
                                    </p:animEffect>
                                    <p:animEffect transition="in" filter="fade">
                                      <p:cBhvr additive="base" accumulate="none">
                                        <p:cTn id="80" dur="407" fill="hold">
                                          <p:stCondLst>
                                            <p:cond delay="0"/>
                                          </p:stCondLst>
                                        </p:cTn>
                                        <p:tgtEl>
                                          <p:spTgt spid="15"/>
                                        </p:tgtEl>
                                      </p:cBhvr>
                                    </p:animEffect>
                                    <p:set>
                                      <p:cBhvr additive="base" accumulate="none">
                                        <p:cTn id="81" dur="1" fill="hold">
                                          <p:stCondLst>
                                            <p:cond delay="3255"/>
                                          </p:stCondLst>
                                        </p:cTn>
                                        <p:tgtEl>
                                          <p:spTgt spid="15"/>
                                        </p:tgtEl>
                                        <p:attrNameLst>
                                          <p:attrName>style.visibility</p:attrName>
                                        </p:attrNameLst>
                                      </p:cBhvr>
                                      <p:to>
                                        <p:strVal val="hidden"/>
                                      </p:to>
                                    </p:set>
                                    <p:set>
                                      <p:cBhvr additive="base" accumulate="none">
                                        <p:cTn id="82" dur="3745" fill="hold">
                                          <p:stCondLst>
                                            <p:cond delay="0"/>
                                          </p:stCondLst>
                                        </p:cTn>
                                        <p:tgtEl>
                                          <p:spTgt spid="15"/>
                                        </p:tgtEl>
                                        <p:attrNameLst>
                                          <p:attrName/>
                                        </p:attrNameLst>
                                      </p:cBhvr>
                                      <p:to>
                                        <p:strVal val=""/>
                                      </p:to>
                                    </p:set>
                                  </p:childTnLst>
                                </p:cTn>
                              </p:par>
                              <p:par>
                                <p:cTn id="83" presetID="0" presetClass="path" presetSubtype="0" repeatCount="indefinite" fill="hold" grpId="1" nodeType="withEffect">
                                  <p:stCondLst>
                                    <p:cond delay="0"/>
                                  </p:stCondLst>
                                  <p:childTnLst>
                                    <p:animMotion origin="layout" path="M 1.875E-6 3.7037E-7 C 0.00104 -0.11574 -0.11797 -0.13287 -0.09037 -0.26157 " pathEditMode="relative" rAng="0" ptsTypes="AA">
                                      <p:cBhvr>
                                        <p:cTn id="84" dur="3501" fill="hold"/>
                                        <p:tgtEl>
                                          <p:spTgt spid="15"/>
                                        </p:tgtEl>
                                        <p:attrNameLst>
                                          <p:attrName>ppt_x</p:attrName>
                                          <p:attrName>ppt_y</p:attrName>
                                        </p:attrNameLst>
                                      </p:cBhvr>
                                      <p:rCtr x="-4727" y="-13079"/>
                                    </p:animMotion>
                                  </p:childTnLst>
                                </p:cTn>
                              </p:par>
                              <p:par>
                                <p:cTn id="85" presetID="10" presetClass="entr" presetSubtype="0" repeatCount="indefinite" fill="hold" grpId="0"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out" filter="fade">
                                      <p:cBhvr additive="base" accumulate="none">
                                        <p:cTn id="87" dur="277" fill="hold">
                                          <p:stCondLst>
                                            <p:cond delay="1937"/>
                                          </p:stCondLst>
                                        </p:cTn>
                                        <p:tgtEl>
                                          <p:spTgt spid="7"/>
                                        </p:tgtEl>
                                      </p:cBhvr>
                                    </p:animEffect>
                                    <p:animEffect transition="in" filter="fade">
                                      <p:cBhvr additive="base" accumulate="none">
                                        <p:cTn id="88" dur="277" fill="hold">
                                          <p:stCondLst>
                                            <p:cond delay="0"/>
                                          </p:stCondLst>
                                        </p:cTn>
                                        <p:tgtEl>
                                          <p:spTgt spid="7"/>
                                        </p:tgtEl>
                                      </p:cBhvr>
                                    </p:animEffect>
                                    <p:set>
                                      <p:cBhvr additive="base" accumulate="none">
                                        <p:cTn id="89" dur="1" fill="hold">
                                          <p:stCondLst>
                                            <p:cond delay="2213"/>
                                          </p:stCondLst>
                                        </p:cTn>
                                        <p:tgtEl>
                                          <p:spTgt spid="7"/>
                                        </p:tgtEl>
                                        <p:attrNameLst>
                                          <p:attrName>style.visibility</p:attrName>
                                        </p:attrNameLst>
                                      </p:cBhvr>
                                      <p:to>
                                        <p:strVal val="hidden"/>
                                      </p:to>
                                    </p:set>
                                    <p:set>
                                      <p:cBhvr additive="base" accumulate="none">
                                        <p:cTn id="90" dur="2546" fill="hold">
                                          <p:stCondLst>
                                            <p:cond delay="0"/>
                                          </p:stCondLst>
                                        </p:cTn>
                                        <p:tgtEl>
                                          <p:spTgt spid="7"/>
                                        </p:tgtEl>
                                        <p:attrNameLst>
                                          <p:attrName/>
                                        </p:attrNameLst>
                                      </p:cBhvr>
                                      <p:to>
                                        <p:strVal val=""/>
                                      </p:to>
                                    </p:set>
                                  </p:childTnLst>
                                </p:cTn>
                              </p:par>
                              <p:par>
                                <p:cTn id="91" presetID="0" presetClass="path" presetSubtype="0" repeatCount="indefinite" fill="hold" grpId="1" nodeType="withEffect">
                                  <p:stCondLst>
                                    <p:cond delay="0"/>
                                  </p:stCondLst>
                                  <p:childTnLst>
                                    <p:animMotion origin="layout" path="M 2.08333E-7 2.22222E-6 C 0.07604 -0.05301 0.06667 -0.19607 0.09635 -0.33519 " pathEditMode="relative" rAng="0" ptsTypes="AA">
                                      <p:cBhvr>
                                        <p:cTn id="92" dur="3347" fill="hold"/>
                                        <p:tgtEl>
                                          <p:spTgt spid="7"/>
                                        </p:tgtEl>
                                        <p:attrNameLst>
                                          <p:attrName>ppt_x</p:attrName>
                                          <p:attrName>ppt_y</p:attrName>
                                        </p:attrNameLst>
                                      </p:cBhvr>
                                      <p:rCtr x="4818" y="-16759"/>
                                    </p:animMotion>
                                  </p:childTnLst>
                                </p:cTn>
                              </p:par>
                              <p:par>
                                <p:cTn id="93" presetID="10" presetClass="entr" presetSubtype="0" repeatCount="indefinite" fill="hold" grpId="0" nodeType="withEffect">
                                  <p:stCondLst>
                                    <p:cond delay="0"/>
                                  </p:stCondLst>
                                  <p:childTnLst>
                                    <p:set>
                                      <p:cBhvr>
                                        <p:cTn id="94" dur="1" fill="hold">
                                          <p:stCondLst>
                                            <p:cond delay="0"/>
                                          </p:stCondLst>
                                        </p:cTn>
                                        <p:tgtEl>
                                          <p:spTgt spid="16"/>
                                        </p:tgtEl>
                                        <p:attrNameLst>
                                          <p:attrName>style.visibility</p:attrName>
                                        </p:attrNameLst>
                                      </p:cBhvr>
                                      <p:to>
                                        <p:strVal val="visible"/>
                                      </p:to>
                                    </p:set>
                                    <p:animEffect transition="out" filter="fade">
                                      <p:cBhvr additive="base" accumulate="none">
                                        <p:cTn id="95" dur="389" fill="hold">
                                          <p:stCondLst>
                                            <p:cond delay="2724"/>
                                          </p:stCondLst>
                                        </p:cTn>
                                        <p:tgtEl>
                                          <p:spTgt spid="16"/>
                                        </p:tgtEl>
                                      </p:cBhvr>
                                    </p:animEffect>
                                    <p:animEffect transition="in" filter="fade">
                                      <p:cBhvr additive="base" accumulate="none">
                                        <p:cTn id="96" dur="389" fill="hold">
                                          <p:stCondLst>
                                            <p:cond delay="0"/>
                                          </p:stCondLst>
                                        </p:cTn>
                                        <p:tgtEl>
                                          <p:spTgt spid="16"/>
                                        </p:tgtEl>
                                      </p:cBhvr>
                                    </p:animEffect>
                                    <p:set>
                                      <p:cBhvr additive="base" accumulate="none">
                                        <p:cTn id="97" dur="1" fill="hold">
                                          <p:stCondLst>
                                            <p:cond delay="3112"/>
                                          </p:stCondLst>
                                        </p:cTn>
                                        <p:tgtEl>
                                          <p:spTgt spid="16"/>
                                        </p:tgtEl>
                                        <p:attrNameLst>
                                          <p:attrName>style.visibility</p:attrName>
                                        </p:attrNameLst>
                                      </p:cBhvr>
                                      <p:to>
                                        <p:strVal val="hidden"/>
                                      </p:to>
                                    </p:set>
                                    <p:set>
                                      <p:cBhvr additive="base" accumulate="none">
                                        <p:cTn id="98" dur="3580" fill="hold">
                                          <p:stCondLst>
                                            <p:cond delay="0"/>
                                          </p:stCondLst>
                                        </p:cTn>
                                        <p:tgtEl>
                                          <p:spTgt spid="16"/>
                                        </p:tgtEl>
                                        <p:attrNameLst>
                                          <p:attrName/>
                                        </p:attrNameLst>
                                      </p:cBhvr>
                                      <p:to>
                                        <p:strVal val=""/>
                                      </p:to>
                                    </p:set>
                                  </p:childTnLst>
                                </p:cTn>
                              </p:par>
                              <p:par>
                                <p:cTn id="99" presetID="0" presetClass="path" presetSubtype="0" repeatCount="indefinite" fill="hold" grpId="1" nodeType="withEffect">
                                  <p:stCondLst>
                                    <p:cond delay="0"/>
                                  </p:stCondLst>
                                  <p:childTnLst>
                                    <p:animMotion origin="layout" path="M -4.16667E-6 0 C 0.00287 -0.24884 0.12019 -0.15833 0.10443 -0.32222 " pathEditMode="relative" rAng="0" ptsTypes="AA">
                                      <p:cBhvr>
                                        <p:cTn id="100" dur="2595" fill="hold"/>
                                        <p:tgtEl>
                                          <p:spTgt spid="16"/>
                                        </p:tgtEl>
                                        <p:attrNameLst>
                                          <p:attrName>ppt_x</p:attrName>
                                          <p:attrName>ppt_y</p:attrName>
                                        </p:attrNameLst>
                                      </p:cBhvr>
                                      <p:rCtr x="5286" y="-16111"/>
                                    </p:animMotion>
                                  </p:childTnLst>
                                </p:cTn>
                              </p:par>
                              <p:par>
                                <p:cTn id="101" presetID="10" presetClass="entr" presetSubtype="0" repeatCount="indefinite" fill="hold" grpId="0" nodeType="withEffect">
                                  <p:stCondLst>
                                    <p:cond delay="0"/>
                                  </p:stCondLst>
                                  <p:childTnLst>
                                    <p:set>
                                      <p:cBhvr>
                                        <p:cTn id="102" dur="1" fill="hold">
                                          <p:stCondLst>
                                            <p:cond delay="0"/>
                                          </p:stCondLst>
                                        </p:cTn>
                                        <p:tgtEl>
                                          <p:spTgt spid="17"/>
                                        </p:tgtEl>
                                        <p:attrNameLst>
                                          <p:attrName>style.visibility</p:attrName>
                                        </p:attrNameLst>
                                      </p:cBhvr>
                                      <p:to>
                                        <p:strVal val="visible"/>
                                      </p:to>
                                    </p:set>
                                    <p:animEffect transition="out" filter="fade">
                                      <p:cBhvr additive="base" accumulate="none">
                                        <p:cTn id="103" dur="269" fill="hold">
                                          <p:stCondLst>
                                            <p:cond delay="1880"/>
                                          </p:stCondLst>
                                        </p:cTn>
                                        <p:tgtEl>
                                          <p:spTgt spid="17"/>
                                        </p:tgtEl>
                                      </p:cBhvr>
                                    </p:animEffect>
                                    <p:animEffect transition="in" filter="fade">
                                      <p:cBhvr additive="base" accumulate="none">
                                        <p:cTn id="104" dur="269" fill="hold">
                                          <p:stCondLst>
                                            <p:cond delay="0"/>
                                          </p:stCondLst>
                                        </p:cTn>
                                        <p:tgtEl>
                                          <p:spTgt spid="17"/>
                                        </p:tgtEl>
                                      </p:cBhvr>
                                    </p:animEffect>
                                    <p:set>
                                      <p:cBhvr additive="base" accumulate="none">
                                        <p:cTn id="105" dur="1" fill="hold">
                                          <p:stCondLst>
                                            <p:cond delay="2147"/>
                                          </p:stCondLst>
                                        </p:cTn>
                                        <p:tgtEl>
                                          <p:spTgt spid="17"/>
                                        </p:tgtEl>
                                        <p:attrNameLst>
                                          <p:attrName>style.visibility</p:attrName>
                                        </p:attrNameLst>
                                      </p:cBhvr>
                                      <p:to>
                                        <p:strVal val="hidden"/>
                                      </p:to>
                                    </p:set>
                                    <p:set>
                                      <p:cBhvr additive="base" accumulate="none">
                                        <p:cTn id="106" dur="2471" fill="hold">
                                          <p:stCondLst>
                                            <p:cond delay="0"/>
                                          </p:stCondLst>
                                        </p:cTn>
                                        <p:tgtEl>
                                          <p:spTgt spid="17"/>
                                        </p:tgtEl>
                                        <p:attrNameLst>
                                          <p:attrName/>
                                        </p:attrNameLst>
                                      </p:cBhvr>
                                      <p:to>
                                        <p:strVal val=""/>
                                      </p:to>
                                    </p:set>
                                  </p:childTnLst>
                                </p:cTn>
                              </p:par>
                              <p:par>
                                <p:cTn id="107" presetID="0" presetClass="path" presetSubtype="0" repeatCount="indefinite" fill="hold" grpId="1" nodeType="withEffect">
                                  <p:stCondLst>
                                    <p:cond delay="0"/>
                                  </p:stCondLst>
                                  <p:childTnLst>
                                    <p:animMotion origin="layout" path="M -3.75E-6 4.44444E-6 C -0.04479 -0.16575 -0.08151 -0.08635 -0.12148 -0.25024 " pathEditMode="relative" rAng="0" ptsTypes="AA">
                                      <p:cBhvr>
                                        <p:cTn id="108" dur="2961" fill="hold"/>
                                        <p:tgtEl>
                                          <p:spTgt spid="17"/>
                                        </p:tgtEl>
                                        <p:attrNameLst>
                                          <p:attrName>ppt_x</p:attrName>
                                          <p:attrName>ppt_y</p:attrName>
                                        </p:attrNameLst>
                                      </p:cBhvr>
                                      <p:rCtr x="-6081" y="-12523"/>
                                    </p:animMotion>
                                  </p:childTnLst>
                                </p:cTn>
                              </p:par>
                              <p:par>
                                <p:cTn id="109" presetID="10" presetClass="entr" presetSubtype="0" repeatCount="indefinite" fill="hold" grpId="0" nodeType="withEffect">
                                  <p:stCondLst>
                                    <p:cond delay="0"/>
                                  </p:stCondLst>
                                  <p:childTnLst>
                                    <p:set>
                                      <p:cBhvr>
                                        <p:cTn id="110" dur="1" fill="hold">
                                          <p:stCondLst>
                                            <p:cond delay="0"/>
                                          </p:stCondLst>
                                        </p:cTn>
                                        <p:tgtEl>
                                          <p:spTgt spid="18"/>
                                        </p:tgtEl>
                                        <p:attrNameLst>
                                          <p:attrName>style.visibility</p:attrName>
                                        </p:attrNameLst>
                                      </p:cBhvr>
                                      <p:to>
                                        <p:strVal val="visible"/>
                                      </p:to>
                                    </p:set>
                                    <p:animEffect transition="out" filter="fade">
                                      <p:cBhvr additive="base" accumulate="none">
                                        <p:cTn id="111" dur="273" fill="hold">
                                          <p:stCondLst>
                                            <p:cond delay="1909"/>
                                          </p:stCondLst>
                                        </p:cTn>
                                        <p:tgtEl>
                                          <p:spTgt spid="18"/>
                                        </p:tgtEl>
                                      </p:cBhvr>
                                    </p:animEffect>
                                    <p:animEffect transition="in" filter="fade">
                                      <p:cBhvr additive="base" accumulate="none">
                                        <p:cTn id="112" dur="273" fill="hold">
                                          <p:stCondLst>
                                            <p:cond delay="0"/>
                                          </p:stCondLst>
                                        </p:cTn>
                                        <p:tgtEl>
                                          <p:spTgt spid="18"/>
                                        </p:tgtEl>
                                      </p:cBhvr>
                                    </p:animEffect>
                                    <p:set>
                                      <p:cBhvr additive="base" accumulate="none">
                                        <p:cTn id="113" dur="1" fill="hold">
                                          <p:stCondLst>
                                            <p:cond delay="2181"/>
                                          </p:stCondLst>
                                        </p:cTn>
                                        <p:tgtEl>
                                          <p:spTgt spid="18"/>
                                        </p:tgtEl>
                                        <p:attrNameLst>
                                          <p:attrName>style.visibility</p:attrName>
                                        </p:attrNameLst>
                                      </p:cBhvr>
                                      <p:to>
                                        <p:strVal val="hidden"/>
                                      </p:to>
                                    </p:set>
                                    <p:set>
                                      <p:cBhvr additive="base" accumulate="none">
                                        <p:cTn id="114" dur="2509" fill="hold">
                                          <p:stCondLst>
                                            <p:cond delay="0"/>
                                          </p:stCondLst>
                                        </p:cTn>
                                        <p:tgtEl>
                                          <p:spTgt spid="18"/>
                                        </p:tgtEl>
                                        <p:attrNameLst>
                                          <p:attrName/>
                                        </p:attrNameLst>
                                      </p:cBhvr>
                                      <p:to>
                                        <p:strVal val=""/>
                                      </p:to>
                                    </p:set>
                                  </p:childTnLst>
                                </p:cTn>
                              </p:par>
                              <p:par>
                                <p:cTn id="115" presetID="0" presetClass="path" presetSubtype="0" repeatCount="indefinite" fill="hold" grpId="1" nodeType="withEffect">
                                  <p:stCondLst>
                                    <p:cond delay="0"/>
                                  </p:stCondLst>
                                  <p:childTnLst>
                                    <p:animMotion origin="layout" path="M -1.04167E-6 -4.81481E-6 C -0.1401 -0.18587 0.06042 -0.25185 -0.01042 -0.44282 " pathEditMode="relative" rAng="0" ptsTypes="AA">
                                      <p:cBhvr>
                                        <p:cTn id="116" dur="2681" fill="hold"/>
                                        <p:tgtEl>
                                          <p:spTgt spid="18"/>
                                        </p:tgtEl>
                                        <p:attrNameLst>
                                          <p:attrName>ppt_x</p:attrName>
                                          <p:attrName>ppt_y</p:attrName>
                                        </p:attrNameLst>
                                      </p:cBhvr>
                                      <p:rCtr x="-2292" y="-22153"/>
                                    </p:animMotion>
                                  </p:childTnLst>
                                </p:cTn>
                              </p:par>
                              <p:par>
                                <p:cTn id="117" presetID="10" presetClass="entr" presetSubtype="0" repeatCount="indefinite" fill="hold" grpId="0" nodeType="withEffect">
                                  <p:stCondLst>
                                    <p:cond delay="0"/>
                                  </p:stCondLst>
                                  <p:childTnLst>
                                    <p:set>
                                      <p:cBhvr>
                                        <p:cTn id="118" dur="1" fill="hold">
                                          <p:stCondLst>
                                            <p:cond delay="0"/>
                                          </p:stCondLst>
                                        </p:cTn>
                                        <p:tgtEl>
                                          <p:spTgt spid="19"/>
                                        </p:tgtEl>
                                        <p:attrNameLst>
                                          <p:attrName>style.visibility</p:attrName>
                                        </p:attrNameLst>
                                      </p:cBhvr>
                                      <p:to>
                                        <p:strVal val="visible"/>
                                      </p:to>
                                    </p:set>
                                    <p:animEffect transition="out" filter="fade">
                                      <p:cBhvr additive="base" accumulate="none">
                                        <p:cTn id="119" dur="227" fill="hold">
                                          <p:stCondLst>
                                            <p:cond delay="1590"/>
                                          </p:stCondLst>
                                        </p:cTn>
                                        <p:tgtEl>
                                          <p:spTgt spid="19"/>
                                        </p:tgtEl>
                                      </p:cBhvr>
                                    </p:animEffect>
                                    <p:animEffect transition="in" filter="fade">
                                      <p:cBhvr additive="base" accumulate="none">
                                        <p:cTn id="120" dur="227" fill="hold">
                                          <p:stCondLst>
                                            <p:cond delay="0"/>
                                          </p:stCondLst>
                                        </p:cTn>
                                        <p:tgtEl>
                                          <p:spTgt spid="19"/>
                                        </p:tgtEl>
                                      </p:cBhvr>
                                    </p:animEffect>
                                    <p:set>
                                      <p:cBhvr additive="base" accumulate="none">
                                        <p:cTn id="121" dur="1" fill="hold">
                                          <p:stCondLst>
                                            <p:cond delay="1816"/>
                                          </p:stCondLst>
                                        </p:cTn>
                                        <p:tgtEl>
                                          <p:spTgt spid="19"/>
                                        </p:tgtEl>
                                        <p:attrNameLst>
                                          <p:attrName>style.visibility</p:attrName>
                                        </p:attrNameLst>
                                      </p:cBhvr>
                                      <p:to>
                                        <p:strVal val="hidden"/>
                                      </p:to>
                                    </p:set>
                                    <p:set>
                                      <p:cBhvr additive="base" accumulate="none">
                                        <p:cTn id="122" dur="2090" fill="hold">
                                          <p:stCondLst>
                                            <p:cond delay="0"/>
                                          </p:stCondLst>
                                        </p:cTn>
                                        <p:tgtEl>
                                          <p:spTgt spid="19"/>
                                        </p:tgtEl>
                                        <p:attrNameLst>
                                          <p:attrName/>
                                        </p:attrNameLst>
                                      </p:cBhvr>
                                      <p:to>
                                        <p:strVal val=""/>
                                      </p:to>
                                    </p:set>
                                  </p:childTnLst>
                                </p:cTn>
                              </p:par>
                              <p:par>
                                <p:cTn id="123" presetID="0" presetClass="path" presetSubtype="0" repeatCount="indefinite" fill="hold" grpId="1" nodeType="withEffect">
                                  <p:stCondLst>
                                    <p:cond delay="0"/>
                                  </p:stCondLst>
                                  <p:childTnLst>
                                    <p:animMotion origin="layout" path="M -0.00013 2.22222E-6 C 0.10482 -0.20695 0.17995 -0.01922 0.24831 -0.2419 " pathEditMode="relative" rAng="0" ptsTypes="AA">
                                      <p:cBhvr>
                                        <p:cTn id="124" dur="2965" fill="hold"/>
                                        <p:tgtEl>
                                          <p:spTgt spid="19"/>
                                        </p:tgtEl>
                                        <p:attrNameLst>
                                          <p:attrName>ppt_x</p:attrName>
                                          <p:attrName>ppt_y</p:attrName>
                                        </p:attrNameLst>
                                      </p:cBhvr>
                                      <p:rCtr x="12422" y="-12106"/>
                                    </p:animMotion>
                                  </p:childTnLst>
                                </p:cTn>
                              </p:par>
                              <p:par>
                                <p:cTn id="125" presetID="10" presetClass="entr" presetSubtype="0" repeatCount="indefinite" fill="hold" grpId="0" nodeType="withEffect">
                                  <p:stCondLst>
                                    <p:cond delay="0"/>
                                  </p:stCondLst>
                                  <p:childTnLst>
                                    <p:set>
                                      <p:cBhvr>
                                        <p:cTn id="126" dur="1" fill="hold">
                                          <p:stCondLst>
                                            <p:cond delay="0"/>
                                          </p:stCondLst>
                                        </p:cTn>
                                        <p:tgtEl>
                                          <p:spTgt spid="20"/>
                                        </p:tgtEl>
                                        <p:attrNameLst>
                                          <p:attrName>style.visibility</p:attrName>
                                        </p:attrNameLst>
                                      </p:cBhvr>
                                      <p:to>
                                        <p:strVal val="visible"/>
                                      </p:to>
                                    </p:set>
                                    <p:animEffect transition="out" filter="fade">
                                      <p:cBhvr additive="base" accumulate="none">
                                        <p:cTn id="127" dur="419" fill="hold">
                                          <p:stCondLst>
                                            <p:cond delay="2934"/>
                                          </p:stCondLst>
                                        </p:cTn>
                                        <p:tgtEl>
                                          <p:spTgt spid="20"/>
                                        </p:tgtEl>
                                      </p:cBhvr>
                                    </p:animEffect>
                                    <p:animEffect transition="in" filter="fade">
                                      <p:cBhvr additive="base" accumulate="none">
                                        <p:cTn id="128" dur="419" fill="hold">
                                          <p:stCondLst>
                                            <p:cond delay="0"/>
                                          </p:stCondLst>
                                        </p:cTn>
                                        <p:tgtEl>
                                          <p:spTgt spid="20"/>
                                        </p:tgtEl>
                                      </p:cBhvr>
                                    </p:animEffect>
                                    <p:set>
                                      <p:cBhvr additive="base" accumulate="none">
                                        <p:cTn id="129" dur="1" fill="hold">
                                          <p:stCondLst>
                                            <p:cond delay="3351"/>
                                          </p:stCondLst>
                                        </p:cTn>
                                        <p:tgtEl>
                                          <p:spTgt spid="20"/>
                                        </p:tgtEl>
                                        <p:attrNameLst>
                                          <p:attrName>style.visibility</p:attrName>
                                        </p:attrNameLst>
                                      </p:cBhvr>
                                      <p:to>
                                        <p:strVal val="hidden"/>
                                      </p:to>
                                    </p:set>
                                    <p:set>
                                      <p:cBhvr additive="base" accumulate="none">
                                        <p:cTn id="130" dur="3856" fill="hold">
                                          <p:stCondLst>
                                            <p:cond delay="0"/>
                                          </p:stCondLst>
                                        </p:cTn>
                                        <p:tgtEl>
                                          <p:spTgt spid="20"/>
                                        </p:tgtEl>
                                        <p:attrNameLst>
                                          <p:attrName/>
                                        </p:attrNameLst>
                                      </p:cBhvr>
                                      <p:to>
                                        <p:strVal val=""/>
                                      </p:to>
                                    </p:set>
                                  </p:childTnLst>
                                </p:cTn>
                              </p:par>
                              <p:par>
                                <p:cTn id="131" presetID="0" presetClass="path" presetSubtype="0" repeatCount="indefinite" fill="hold" grpId="1" nodeType="withEffect">
                                  <p:stCondLst>
                                    <p:cond delay="0"/>
                                  </p:stCondLst>
                                  <p:childTnLst>
                                    <p:animMotion origin="layout" path="M -1.875E-6 4.81481E-6 C 0.00143 -0.15487 -0.16406 -0.17778 -0.12565 -0.34954 " pathEditMode="relative" rAng="0" ptsTypes="AA">
                                      <p:cBhvr>
                                        <p:cTn id="132" dur="2662" fill="hold"/>
                                        <p:tgtEl>
                                          <p:spTgt spid="20"/>
                                        </p:tgtEl>
                                        <p:attrNameLst>
                                          <p:attrName>ppt_x</p:attrName>
                                          <p:attrName>ppt_y</p:attrName>
                                        </p:attrNameLst>
                                      </p:cBhvr>
                                      <p:rCtr x="-6576" y="-17477"/>
                                    </p:animMotion>
                                  </p:childTnLst>
                                </p:cTn>
                              </p:par>
                              <p:par>
                                <p:cTn id="133" presetID="10" presetClass="entr" presetSubtype="0" repeatCount="indefinite" fill="hold" grpId="0" nodeType="withEffect">
                                  <p:stCondLst>
                                    <p:cond delay="0"/>
                                  </p:stCondLst>
                                  <p:childTnLst>
                                    <p:set>
                                      <p:cBhvr>
                                        <p:cTn id="134" dur="1" fill="hold">
                                          <p:stCondLst>
                                            <p:cond delay="0"/>
                                          </p:stCondLst>
                                        </p:cTn>
                                        <p:tgtEl>
                                          <p:spTgt spid="5"/>
                                        </p:tgtEl>
                                        <p:attrNameLst>
                                          <p:attrName>style.visibility</p:attrName>
                                        </p:attrNameLst>
                                      </p:cBhvr>
                                      <p:to>
                                        <p:strVal val="visible"/>
                                      </p:to>
                                    </p:set>
                                    <p:animEffect transition="out" filter="fade">
                                      <p:cBhvr additive="base" accumulate="none">
                                        <p:cTn id="135" dur="355" fill="hold">
                                          <p:stCondLst>
                                            <p:cond delay="2487"/>
                                          </p:stCondLst>
                                        </p:cTn>
                                        <p:tgtEl>
                                          <p:spTgt spid="5"/>
                                        </p:tgtEl>
                                      </p:cBhvr>
                                    </p:animEffect>
                                    <p:animEffect transition="in" filter="fade">
                                      <p:cBhvr additive="base" accumulate="none">
                                        <p:cTn id="136" dur="355" fill="hold">
                                          <p:stCondLst>
                                            <p:cond delay="0"/>
                                          </p:stCondLst>
                                        </p:cTn>
                                        <p:tgtEl>
                                          <p:spTgt spid="5"/>
                                        </p:tgtEl>
                                      </p:cBhvr>
                                    </p:animEffect>
                                    <p:set>
                                      <p:cBhvr additive="base" accumulate="none">
                                        <p:cTn id="137" dur="1" fill="hold">
                                          <p:stCondLst>
                                            <p:cond delay="2841"/>
                                          </p:stCondLst>
                                        </p:cTn>
                                        <p:tgtEl>
                                          <p:spTgt spid="5"/>
                                        </p:tgtEl>
                                        <p:attrNameLst>
                                          <p:attrName>style.visibility</p:attrName>
                                        </p:attrNameLst>
                                      </p:cBhvr>
                                      <p:to>
                                        <p:strVal val="hidden"/>
                                      </p:to>
                                    </p:set>
                                    <p:set>
                                      <p:cBhvr additive="base" accumulate="none">
                                        <p:cTn id="138" dur="3269" fill="hold">
                                          <p:stCondLst>
                                            <p:cond delay="0"/>
                                          </p:stCondLst>
                                        </p:cTn>
                                        <p:tgtEl>
                                          <p:spTgt spid="5"/>
                                        </p:tgtEl>
                                        <p:attrNameLst>
                                          <p:attrName/>
                                        </p:attrNameLst>
                                      </p:cBhvr>
                                      <p:to>
                                        <p:strVal val=""/>
                                      </p:to>
                                    </p:set>
                                  </p:childTnLst>
                                </p:cTn>
                              </p:par>
                              <p:par>
                                <p:cTn id="139" presetID="0" presetClass="path" presetSubtype="0" repeatCount="indefinite" fill="hold" grpId="1" nodeType="withEffect">
                                  <p:stCondLst>
                                    <p:cond delay="0"/>
                                  </p:stCondLst>
                                  <p:childTnLst>
                                    <p:animMotion origin="layout" path="M 1.66667E-6 -7.40741E-7 C 0.07122 -0.04398 0.06237 -0.16273 0.0901 -0.27847 " pathEditMode="relative" rAng="0" ptsTypes="AA">
                                      <p:cBhvr>
                                        <p:cTn id="140" dur="2820" fill="hold"/>
                                        <p:tgtEl>
                                          <p:spTgt spid="5"/>
                                        </p:tgtEl>
                                        <p:attrNameLst>
                                          <p:attrName>ppt_x</p:attrName>
                                          <p:attrName>ppt_y</p:attrName>
                                        </p:attrNameLst>
                                      </p:cBhvr>
                                      <p:rCtr x="4505" y="-13935"/>
                                    </p:animMotion>
                                  </p:childTnLst>
                                </p:cTn>
                              </p:par>
                              <p:par>
                                <p:cTn id="141" presetID="10" presetClass="entr" presetSubtype="0" repeatCount="indefinite" fill="hold" grpId="0" nodeType="withEffect">
                                  <p:stCondLst>
                                    <p:cond delay="0"/>
                                  </p:stCondLst>
                                  <p:childTnLst>
                                    <p:set>
                                      <p:cBhvr>
                                        <p:cTn id="142" dur="1" fill="hold">
                                          <p:stCondLst>
                                            <p:cond delay="0"/>
                                          </p:stCondLst>
                                        </p:cTn>
                                        <p:tgtEl>
                                          <p:spTgt spid="21"/>
                                        </p:tgtEl>
                                        <p:attrNameLst>
                                          <p:attrName>style.visibility</p:attrName>
                                        </p:attrNameLst>
                                      </p:cBhvr>
                                      <p:to>
                                        <p:strVal val="visible"/>
                                      </p:to>
                                    </p:set>
                                    <p:animEffect transition="out" filter="fade">
                                      <p:cBhvr additive="base" accumulate="none">
                                        <p:cTn id="143" dur="336" fill="hold">
                                          <p:stCondLst>
                                            <p:cond delay="2355"/>
                                          </p:stCondLst>
                                        </p:cTn>
                                        <p:tgtEl>
                                          <p:spTgt spid="21"/>
                                        </p:tgtEl>
                                      </p:cBhvr>
                                    </p:animEffect>
                                    <p:animEffect transition="in" filter="fade">
                                      <p:cBhvr additive="base" accumulate="none">
                                        <p:cTn id="144" dur="336" fill="hold">
                                          <p:stCondLst>
                                            <p:cond delay="0"/>
                                          </p:stCondLst>
                                        </p:cTn>
                                        <p:tgtEl>
                                          <p:spTgt spid="21"/>
                                        </p:tgtEl>
                                      </p:cBhvr>
                                    </p:animEffect>
                                    <p:set>
                                      <p:cBhvr additive="base" accumulate="none">
                                        <p:cTn id="145" dur="1" fill="hold">
                                          <p:stCondLst>
                                            <p:cond delay="2690"/>
                                          </p:stCondLst>
                                        </p:cTn>
                                        <p:tgtEl>
                                          <p:spTgt spid="21"/>
                                        </p:tgtEl>
                                        <p:attrNameLst>
                                          <p:attrName>style.visibility</p:attrName>
                                        </p:attrNameLst>
                                      </p:cBhvr>
                                      <p:to>
                                        <p:strVal val="hidden"/>
                                      </p:to>
                                    </p:set>
                                    <p:set>
                                      <p:cBhvr additive="base" accumulate="none">
                                        <p:cTn id="146" dur="3095" fill="hold">
                                          <p:stCondLst>
                                            <p:cond delay="0"/>
                                          </p:stCondLst>
                                        </p:cTn>
                                        <p:tgtEl>
                                          <p:spTgt spid="21"/>
                                        </p:tgtEl>
                                        <p:attrNameLst>
                                          <p:attrName/>
                                        </p:attrNameLst>
                                      </p:cBhvr>
                                      <p:to>
                                        <p:strVal val=""/>
                                      </p:to>
                                    </p:set>
                                  </p:childTnLst>
                                </p:cTn>
                              </p:par>
                              <p:par>
                                <p:cTn id="147"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148" dur="3846" fill="hold"/>
                                        <p:tgtEl>
                                          <p:spTgt spid="21"/>
                                        </p:tgtEl>
                                        <p:attrNameLst>
                                          <p:attrName>ppt_x</p:attrName>
                                          <p:attrName>ppt_y</p:attrName>
                                        </p:attrNameLst>
                                      </p:cBhvr>
                                      <p:rCtr x="8138" y="-1852"/>
                                    </p:animMotion>
                                  </p:childTnLst>
                                </p:cTn>
                              </p:par>
                              <p:par>
                                <p:cTn id="149" presetID="10" presetClass="entr" presetSubtype="0" repeatCount="indefinite" fill="hold" grpId="0" nodeType="withEffect">
                                  <p:stCondLst>
                                    <p:cond delay="0"/>
                                  </p:stCondLst>
                                  <p:childTnLst>
                                    <p:set>
                                      <p:cBhvr>
                                        <p:cTn id="150" dur="1" fill="hold">
                                          <p:stCondLst>
                                            <p:cond delay="0"/>
                                          </p:stCondLst>
                                        </p:cTn>
                                        <p:tgtEl>
                                          <p:spTgt spid="22"/>
                                        </p:tgtEl>
                                        <p:attrNameLst>
                                          <p:attrName>style.visibility</p:attrName>
                                        </p:attrNameLst>
                                      </p:cBhvr>
                                      <p:to>
                                        <p:strVal val="visible"/>
                                      </p:to>
                                    </p:set>
                                    <p:animEffect transition="out" filter="fade">
                                      <p:cBhvr additive="base" accumulate="none">
                                        <p:cTn id="151" dur="334" fill="hold">
                                          <p:stCondLst>
                                            <p:cond delay="2341"/>
                                          </p:stCondLst>
                                        </p:cTn>
                                        <p:tgtEl>
                                          <p:spTgt spid="22"/>
                                        </p:tgtEl>
                                      </p:cBhvr>
                                    </p:animEffect>
                                    <p:animEffect transition="in" filter="fade">
                                      <p:cBhvr additive="base" accumulate="none">
                                        <p:cTn id="152" dur="334" fill="hold">
                                          <p:stCondLst>
                                            <p:cond delay="0"/>
                                          </p:stCondLst>
                                        </p:cTn>
                                        <p:tgtEl>
                                          <p:spTgt spid="22"/>
                                        </p:tgtEl>
                                      </p:cBhvr>
                                    </p:animEffect>
                                    <p:set>
                                      <p:cBhvr additive="base" accumulate="none">
                                        <p:cTn id="153" dur="1" fill="hold">
                                          <p:stCondLst>
                                            <p:cond delay="2674"/>
                                          </p:stCondLst>
                                        </p:cTn>
                                        <p:tgtEl>
                                          <p:spTgt spid="22"/>
                                        </p:tgtEl>
                                        <p:attrNameLst>
                                          <p:attrName>style.visibility</p:attrName>
                                        </p:attrNameLst>
                                      </p:cBhvr>
                                      <p:to>
                                        <p:strVal val="hidden"/>
                                      </p:to>
                                    </p:set>
                                    <p:set>
                                      <p:cBhvr additive="base" accumulate="none">
                                        <p:cTn id="154" dur="3076" fill="hold">
                                          <p:stCondLst>
                                            <p:cond delay="0"/>
                                          </p:stCondLst>
                                        </p:cTn>
                                        <p:tgtEl>
                                          <p:spTgt spid="22"/>
                                        </p:tgtEl>
                                        <p:attrNameLst>
                                          <p:attrName/>
                                        </p:attrNameLst>
                                      </p:cBhvr>
                                      <p:to>
                                        <p:strVal val=""/>
                                      </p:to>
                                    </p:set>
                                  </p:childTnLst>
                                </p:cTn>
                              </p:par>
                              <p:par>
                                <p:cTn id="155" presetID="0" presetClass="path" presetSubtype="0" repeatCount="indefinite" fill="hold" grpId="1" nodeType="withEffect">
                                  <p:stCondLst>
                                    <p:cond delay="0"/>
                                  </p:stCondLst>
                                  <p:childTnLst>
                                    <p:animMotion origin="layout" path="M -1.04167E-6 0 C 0.03229 -0.19769 0.04193 -0.19838 0.13359 -0.2912 " pathEditMode="relative" rAng="0" ptsTypes="AA">
                                      <p:cBhvr>
                                        <p:cTn id="156" dur="2813" fill="hold"/>
                                        <p:tgtEl>
                                          <p:spTgt spid="22"/>
                                        </p:tgtEl>
                                        <p:attrNameLst>
                                          <p:attrName>ppt_x</p:attrName>
                                          <p:attrName>ppt_y</p:attrName>
                                        </p:attrNameLst>
                                      </p:cBhvr>
                                      <p:rCtr x="6680" y="-14560"/>
                                    </p:animMotion>
                                  </p:childTnLst>
                                </p:cTn>
                              </p:par>
                              <p:par>
                                <p:cTn id="157" presetID="10" presetClass="entr" presetSubtype="0" repeatCount="indefinite" fill="hold" grpId="0" nodeType="withEffect">
                                  <p:stCondLst>
                                    <p:cond delay="0"/>
                                  </p:stCondLst>
                                  <p:childTnLst>
                                    <p:set>
                                      <p:cBhvr>
                                        <p:cTn id="158" dur="1" fill="hold">
                                          <p:stCondLst>
                                            <p:cond delay="0"/>
                                          </p:stCondLst>
                                        </p:cTn>
                                        <p:tgtEl>
                                          <p:spTgt spid="23"/>
                                        </p:tgtEl>
                                        <p:attrNameLst>
                                          <p:attrName>style.visibility</p:attrName>
                                        </p:attrNameLst>
                                      </p:cBhvr>
                                      <p:to>
                                        <p:strVal val="visible"/>
                                      </p:to>
                                    </p:set>
                                    <p:animEffect transition="out" filter="fade">
                                      <p:cBhvr additive="base" accumulate="none">
                                        <p:cTn id="159" dur="402" fill="hold">
                                          <p:stCondLst>
                                            <p:cond delay="2811"/>
                                          </p:stCondLst>
                                        </p:cTn>
                                        <p:tgtEl>
                                          <p:spTgt spid="23"/>
                                        </p:tgtEl>
                                      </p:cBhvr>
                                    </p:animEffect>
                                    <p:animEffect transition="in" filter="fade">
                                      <p:cBhvr additive="base" accumulate="none">
                                        <p:cTn id="160" dur="402" fill="hold">
                                          <p:stCondLst>
                                            <p:cond delay="0"/>
                                          </p:stCondLst>
                                        </p:cTn>
                                        <p:tgtEl>
                                          <p:spTgt spid="23"/>
                                        </p:tgtEl>
                                      </p:cBhvr>
                                    </p:animEffect>
                                    <p:set>
                                      <p:cBhvr additive="base" accumulate="none">
                                        <p:cTn id="161" dur="1" fill="hold">
                                          <p:stCondLst>
                                            <p:cond delay="3211"/>
                                          </p:stCondLst>
                                        </p:cTn>
                                        <p:tgtEl>
                                          <p:spTgt spid="23"/>
                                        </p:tgtEl>
                                        <p:attrNameLst>
                                          <p:attrName>style.visibility</p:attrName>
                                        </p:attrNameLst>
                                      </p:cBhvr>
                                      <p:to>
                                        <p:strVal val="hidden"/>
                                      </p:to>
                                    </p:set>
                                    <p:set>
                                      <p:cBhvr additive="base" accumulate="none">
                                        <p:cTn id="162" dur="3694" fill="hold">
                                          <p:stCondLst>
                                            <p:cond delay="0"/>
                                          </p:stCondLst>
                                        </p:cTn>
                                        <p:tgtEl>
                                          <p:spTgt spid="23"/>
                                        </p:tgtEl>
                                        <p:attrNameLst>
                                          <p:attrName/>
                                        </p:attrNameLst>
                                      </p:cBhvr>
                                      <p:to>
                                        <p:strVal val=""/>
                                      </p:to>
                                    </p:set>
                                  </p:childTnLst>
                                </p:cTn>
                              </p:par>
                              <p:par>
                                <p:cTn id="163" presetID="0" presetClass="path" presetSubtype="0" repeatCount="indefinite" fill="hold" grpId="1" nodeType="withEffect">
                                  <p:stCondLst>
                                    <p:cond delay="0"/>
                                  </p:stCondLst>
                                  <p:childTnLst>
                                    <p:animMotion origin="layout" path="M 1.45833E-6 2.59259E-6 C 0.00104 -0.11574 -0.11797 -0.13287 -0.09037 -0.26158 " pathEditMode="relative" rAng="0" ptsTypes="AA">
                                      <p:cBhvr>
                                        <p:cTn id="164" dur="3652" fill="hold"/>
                                        <p:tgtEl>
                                          <p:spTgt spid="23"/>
                                        </p:tgtEl>
                                        <p:attrNameLst>
                                          <p:attrName>ppt_x</p:attrName>
                                          <p:attrName>ppt_y</p:attrName>
                                        </p:attrNameLst>
                                      </p:cBhvr>
                                      <p:rCtr x="-4727" y="-13079"/>
                                    </p:animMotion>
                                  </p:childTnLst>
                                </p:cTn>
                              </p:par>
                              <p:par>
                                <p:cTn id="165" presetID="10" presetClass="entr" presetSubtype="0" repeatCount="indefinite" fill="hold" grpId="0" nodeType="withEffect">
                                  <p:stCondLst>
                                    <p:cond delay="0"/>
                                  </p:stCondLst>
                                  <p:childTnLst>
                                    <p:set>
                                      <p:cBhvr>
                                        <p:cTn id="166" dur="1" fill="hold">
                                          <p:stCondLst>
                                            <p:cond delay="0"/>
                                          </p:stCondLst>
                                        </p:cTn>
                                        <p:tgtEl>
                                          <p:spTgt spid="24"/>
                                        </p:tgtEl>
                                        <p:attrNameLst>
                                          <p:attrName>style.visibility</p:attrName>
                                        </p:attrNameLst>
                                      </p:cBhvr>
                                      <p:to>
                                        <p:strVal val="visible"/>
                                      </p:to>
                                    </p:set>
                                    <p:animEffect transition="out" filter="fade">
                                      <p:cBhvr additive="base" accumulate="none">
                                        <p:cTn id="167" dur="364" fill="hold">
                                          <p:stCondLst>
                                            <p:cond delay="2545"/>
                                          </p:stCondLst>
                                        </p:cTn>
                                        <p:tgtEl>
                                          <p:spTgt spid="24"/>
                                        </p:tgtEl>
                                      </p:cBhvr>
                                    </p:animEffect>
                                    <p:animEffect transition="in" filter="fade">
                                      <p:cBhvr additive="base" accumulate="none">
                                        <p:cTn id="168" dur="364" fill="hold">
                                          <p:stCondLst>
                                            <p:cond delay="0"/>
                                          </p:stCondLst>
                                        </p:cTn>
                                        <p:tgtEl>
                                          <p:spTgt spid="24"/>
                                        </p:tgtEl>
                                      </p:cBhvr>
                                    </p:animEffect>
                                    <p:set>
                                      <p:cBhvr additive="base" accumulate="none">
                                        <p:cTn id="169" dur="1" fill="hold">
                                          <p:stCondLst>
                                            <p:cond delay="2907"/>
                                          </p:stCondLst>
                                        </p:cTn>
                                        <p:tgtEl>
                                          <p:spTgt spid="24"/>
                                        </p:tgtEl>
                                        <p:attrNameLst>
                                          <p:attrName>style.visibility</p:attrName>
                                        </p:attrNameLst>
                                      </p:cBhvr>
                                      <p:to>
                                        <p:strVal val="hidden"/>
                                      </p:to>
                                    </p:set>
                                    <p:set>
                                      <p:cBhvr additive="base" accumulate="none">
                                        <p:cTn id="170" dur="3345" fill="hold">
                                          <p:stCondLst>
                                            <p:cond delay="0"/>
                                          </p:stCondLst>
                                        </p:cTn>
                                        <p:tgtEl>
                                          <p:spTgt spid="24"/>
                                        </p:tgtEl>
                                        <p:attrNameLst>
                                          <p:attrName/>
                                        </p:attrNameLst>
                                      </p:cBhvr>
                                      <p:to>
                                        <p:strVal val=""/>
                                      </p:to>
                                    </p:set>
                                  </p:childTnLst>
                                </p:cTn>
                              </p:par>
                              <p:par>
                                <p:cTn id="171"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172" dur="3444" fill="hold"/>
                                        <p:tgtEl>
                                          <p:spTgt spid="24"/>
                                        </p:tgtEl>
                                        <p:attrNameLst>
                                          <p:attrName>ppt_x</p:attrName>
                                          <p:attrName>ppt_y</p:attrName>
                                        </p:attrNameLst>
                                      </p:cBhvr>
                                      <p:rCtr x="6680" y="-14560"/>
                                    </p:animMotion>
                                  </p:childTnLst>
                                </p:cTn>
                              </p:par>
                              <p:par>
                                <p:cTn id="173" presetID="10" presetClass="entr" presetSubtype="0" repeatCount="indefinite" fill="hold" grpId="0" nodeType="withEffect">
                                  <p:stCondLst>
                                    <p:cond delay="0"/>
                                  </p:stCondLst>
                                  <p:childTnLst>
                                    <p:set>
                                      <p:cBhvr>
                                        <p:cTn id="174" dur="1" fill="hold">
                                          <p:stCondLst>
                                            <p:cond delay="0"/>
                                          </p:stCondLst>
                                        </p:cTn>
                                        <p:tgtEl>
                                          <p:spTgt spid="25"/>
                                        </p:tgtEl>
                                        <p:attrNameLst>
                                          <p:attrName>style.visibility</p:attrName>
                                        </p:attrNameLst>
                                      </p:cBhvr>
                                      <p:to>
                                        <p:strVal val="visible"/>
                                      </p:to>
                                    </p:set>
                                    <p:animEffect transition="out" filter="fade">
                                      <p:cBhvr additive="base" accumulate="none">
                                        <p:cTn id="175" dur="316" fill="hold">
                                          <p:stCondLst>
                                            <p:cond delay="2213"/>
                                          </p:stCondLst>
                                        </p:cTn>
                                        <p:tgtEl>
                                          <p:spTgt spid="25"/>
                                        </p:tgtEl>
                                      </p:cBhvr>
                                    </p:animEffect>
                                    <p:animEffect transition="in" filter="fade">
                                      <p:cBhvr additive="base" accumulate="none">
                                        <p:cTn id="176" dur="316" fill="hold">
                                          <p:stCondLst>
                                            <p:cond delay="0"/>
                                          </p:stCondLst>
                                        </p:cTn>
                                        <p:tgtEl>
                                          <p:spTgt spid="25"/>
                                        </p:tgtEl>
                                      </p:cBhvr>
                                    </p:animEffect>
                                    <p:set>
                                      <p:cBhvr additive="base" accumulate="none">
                                        <p:cTn id="177" dur="1" fill="hold">
                                          <p:stCondLst>
                                            <p:cond delay="2528"/>
                                          </p:stCondLst>
                                        </p:cTn>
                                        <p:tgtEl>
                                          <p:spTgt spid="25"/>
                                        </p:tgtEl>
                                        <p:attrNameLst>
                                          <p:attrName>style.visibility</p:attrName>
                                        </p:attrNameLst>
                                      </p:cBhvr>
                                      <p:to>
                                        <p:strVal val="hidden"/>
                                      </p:to>
                                    </p:set>
                                    <p:set>
                                      <p:cBhvr additive="base" accumulate="none">
                                        <p:cTn id="178" dur="2908" fill="hold">
                                          <p:stCondLst>
                                            <p:cond delay="0"/>
                                          </p:stCondLst>
                                        </p:cTn>
                                        <p:tgtEl>
                                          <p:spTgt spid="25"/>
                                        </p:tgtEl>
                                        <p:attrNameLst>
                                          <p:attrName/>
                                        </p:attrNameLst>
                                      </p:cBhvr>
                                      <p:to>
                                        <p:strVal val=""/>
                                      </p:to>
                                    </p:set>
                                  </p:childTnLst>
                                </p:cTn>
                              </p:par>
                              <p:par>
                                <p:cTn id="179"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80" dur="2714" fill="hold"/>
                                        <p:tgtEl>
                                          <p:spTgt spid="25"/>
                                        </p:tgtEl>
                                        <p:attrNameLst>
                                          <p:attrName>ppt_x</p:attrName>
                                          <p:attrName>ppt_y</p:attrName>
                                        </p:attrNameLst>
                                      </p:cBhvr>
                                      <p:rCtr x="4505" y="-13935"/>
                                    </p:animMotion>
                                  </p:childTnLst>
                                </p:cTn>
                              </p:par>
                              <p:par>
                                <p:cTn id="181" presetID="10" presetClass="entr" presetSubtype="0" repeatCount="indefinite" fill="hold" grpId="0" nodeType="withEffect">
                                  <p:stCondLst>
                                    <p:cond delay="0"/>
                                  </p:stCondLst>
                                  <p:childTnLst>
                                    <p:set>
                                      <p:cBhvr>
                                        <p:cTn id="182" dur="1" fill="hold">
                                          <p:stCondLst>
                                            <p:cond delay="0"/>
                                          </p:stCondLst>
                                        </p:cTn>
                                        <p:tgtEl>
                                          <p:spTgt spid="26"/>
                                        </p:tgtEl>
                                        <p:attrNameLst>
                                          <p:attrName>style.visibility</p:attrName>
                                        </p:attrNameLst>
                                      </p:cBhvr>
                                      <p:to>
                                        <p:strVal val="visible"/>
                                      </p:to>
                                    </p:set>
                                    <p:animEffect transition="out" filter="fade">
                                      <p:cBhvr additive="base" accumulate="none">
                                        <p:cTn id="183" dur="277" fill="hold">
                                          <p:stCondLst>
                                            <p:cond delay="1937"/>
                                          </p:stCondLst>
                                        </p:cTn>
                                        <p:tgtEl>
                                          <p:spTgt spid="26"/>
                                        </p:tgtEl>
                                      </p:cBhvr>
                                    </p:animEffect>
                                    <p:animEffect transition="in" filter="fade">
                                      <p:cBhvr additive="base" accumulate="none">
                                        <p:cTn id="184" dur="277" fill="hold">
                                          <p:stCondLst>
                                            <p:cond delay="0"/>
                                          </p:stCondLst>
                                        </p:cTn>
                                        <p:tgtEl>
                                          <p:spTgt spid="26"/>
                                        </p:tgtEl>
                                      </p:cBhvr>
                                    </p:animEffect>
                                    <p:set>
                                      <p:cBhvr additive="base" accumulate="none">
                                        <p:cTn id="185" dur="1" fill="hold">
                                          <p:stCondLst>
                                            <p:cond delay="2213"/>
                                          </p:stCondLst>
                                        </p:cTn>
                                        <p:tgtEl>
                                          <p:spTgt spid="26"/>
                                        </p:tgtEl>
                                        <p:attrNameLst>
                                          <p:attrName>style.visibility</p:attrName>
                                        </p:attrNameLst>
                                      </p:cBhvr>
                                      <p:to>
                                        <p:strVal val="hidden"/>
                                      </p:to>
                                    </p:set>
                                    <p:set>
                                      <p:cBhvr additive="base" accumulate="none">
                                        <p:cTn id="186" dur="2546" fill="hold">
                                          <p:stCondLst>
                                            <p:cond delay="0"/>
                                          </p:stCondLst>
                                        </p:cTn>
                                        <p:tgtEl>
                                          <p:spTgt spid="26"/>
                                        </p:tgtEl>
                                        <p:attrNameLst>
                                          <p:attrName/>
                                        </p:attrNameLst>
                                      </p:cBhvr>
                                      <p:to>
                                        <p:strVal val=""/>
                                      </p:to>
                                    </p:set>
                                  </p:childTnLst>
                                </p:cTn>
                              </p:par>
                              <p:par>
                                <p:cTn id="187" presetID="0" presetClass="path" presetSubtype="0" repeatCount="indefinite" fill="hold" grpId="1" nodeType="withEffect">
                                  <p:stCondLst>
                                    <p:cond delay="0"/>
                                  </p:stCondLst>
                                  <p:childTnLst>
                                    <p:animMotion origin="layout" path="M 2.08333E-7 3.7037E-7 C 0.07604 -0.05301 0.06667 -0.19607 0.09635 -0.33519 " pathEditMode="relative" rAng="0" ptsTypes="AA">
                                      <p:cBhvr>
                                        <p:cTn id="188" dur="3347" fill="hold"/>
                                        <p:tgtEl>
                                          <p:spTgt spid="26"/>
                                        </p:tgtEl>
                                        <p:attrNameLst>
                                          <p:attrName>ppt_x</p:attrName>
                                          <p:attrName>ppt_y</p:attrName>
                                        </p:attrNameLst>
                                      </p:cBhvr>
                                      <p:rCtr x="4818" y="-16759"/>
                                    </p:animMotion>
                                  </p:childTnLst>
                                </p:cTn>
                              </p:par>
                              <p:par>
                                <p:cTn id="189" presetID="10" presetClass="entr" presetSubtype="0" repeatCount="indefinite" fill="hold" grpId="0" nodeType="withEffect">
                                  <p:stCondLst>
                                    <p:cond delay="0"/>
                                  </p:stCondLst>
                                  <p:childTnLst>
                                    <p:set>
                                      <p:cBhvr>
                                        <p:cTn id="190" dur="1" fill="hold">
                                          <p:stCondLst>
                                            <p:cond delay="0"/>
                                          </p:stCondLst>
                                        </p:cTn>
                                        <p:tgtEl>
                                          <p:spTgt spid="27"/>
                                        </p:tgtEl>
                                        <p:attrNameLst>
                                          <p:attrName>style.visibility</p:attrName>
                                        </p:attrNameLst>
                                      </p:cBhvr>
                                      <p:to>
                                        <p:strVal val="visible"/>
                                      </p:to>
                                    </p:set>
                                    <p:animEffect transition="out" filter="fade">
                                      <p:cBhvr additive="base" accumulate="none">
                                        <p:cTn id="191" dur="345" fill="hold">
                                          <p:stCondLst>
                                            <p:cond delay="2417"/>
                                          </p:stCondLst>
                                        </p:cTn>
                                        <p:tgtEl>
                                          <p:spTgt spid="27"/>
                                        </p:tgtEl>
                                      </p:cBhvr>
                                    </p:animEffect>
                                    <p:animEffect transition="in" filter="fade">
                                      <p:cBhvr additive="base" accumulate="none">
                                        <p:cTn id="192" dur="345" fill="hold">
                                          <p:stCondLst>
                                            <p:cond delay="0"/>
                                          </p:stCondLst>
                                        </p:cTn>
                                        <p:tgtEl>
                                          <p:spTgt spid="27"/>
                                        </p:tgtEl>
                                      </p:cBhvr>
                                    </p:animEffect>
                                    <p:set>
                                      <p:cBhvr additive="base" accumulate="none">
                                        <p:cTn id="193" dur="1" fill="hold">
                                          <p:stCondLst>
                                            <p:cond delay="2761"/>
                                          </p:stCondLst>
                                        </p:cTn>
                                        <p:tgtEl>
                                          <p:spTgt spid="27"/>
                                        </p:tgtEl>
                                        <p:attrNameLst>
                                          <p:attrName>style.visibility</p:attrName>
                                        </p:attrNameLst>
                                      </p:cBhvr>
                                      <p:to>
                                        <p:strVal val="hidden"/>
                                      </p:to>
                                    </p:set>
                                    <p:set>
                                      <p:cBhvr additive="base" accumulate="none">
                                        <p:cTn id="194" dur="3177" fill="hold">
                                          <p:stCondLst>
                                            <p:cond delay="0"/>
                                          </p:stCondLst>
                                        </p:cTn>
                                        <p:tgtEl>
                                          <p:spTgt spid="27"/>
                                        </p:tgtEl>
                                        <p:attrNameLst>
                                          <p:attrName/>
                                        </p:attrNameLst>
                                      </p:cBhvr>
                                      <p:to>
                                        <p:strVal val=""/>
                                      </p:to>
                                    </p:set>
                                  </p:childTnLst>
                                </p:cTn>
                              </p:par>
                              <p:par>
                                <p:cTn id="195" presetID="0" presetClass="path" presetSubtype="0" repeatCount="indefinite" fill="hold" grpId="1" nodeType="withEffect">
                                  <p:stCondLst>
                                    <p:cond delay="0"/>
                                  </p:stCondLst>
                                  <p:childTnLst>
                                    <p:animMotion origin="layout" path="M 2.29167E-6 -4.81481E-6 C 0.0332 -0.23611 0.0431 -0.23703 0.13763 -0.34768 " pathEditMode="relative" rAng="0" ptsTypes="AA">
                                      <p:cBhvr>
                                        <p:cTn id="196" dur="3510" fill="hold"/>
                                        <p:tgtEl>
                                          <p:spTgt spid="27"/>
                                        </p:tgtEl>
                                        <p:attrNameLst>
                                          <p:attrName>ppt_x</p:attrName>
                                          <p:attrName>ppt_y</p:attrName>
                                        </p:attrNameLst>
                                      </p:cBhvr>
                                      <p:rCtr x="6875" y="-17384"/>
                                    </p:animMotion>
                                  </p:childTnLst>
                                </p:cTn>
                              </p:par>
                              <p:par>
                                <p:cTn id="197" presetID="10" presetClass="entr" presetSubtype="0" repeatCount="indefinite" fill="hold" grpId="0" nodeType="withEffect">
                                  <p:stCondLst>
                                    <p:cond delay="0"/>
                                  </p:stCondLst>
                                  <p:childTnLst>
                                    <p:set>
                                      <p:cBhvr>
                                        <p:cTn id="198" dur="1" fill="hold">
                                          <p:stCondLst>
                                            <p:cond delay="0"/>
                                          </p:stCondLst>
                                        </p:cTn>
                                        <p:tgtEl>
                                          <p:spTgt spid="28"/>
                                        </p:tgtEl>
                                        <p:attrNameLst>
                                          <p:attrName>style.visibility</p:attrName>
                                        </p:attrNameLst>
                                      </p:cBhvr>
                                      <p:to>
                                        <p:strVal val="visible"/>
                                      </p:to>
                                    </p:set>
                                    <p:animEffect transition="out" filter="fade">
                                      <p:cBhvr additive="base" accumulate="none">
                                        <p:cTn id="199" dur="426" fill="hold">
                                          <p:stCondLst>
                                            <p:cond delay="2983"/>
                                          </p:stCondLst>
                                        </p:cTn>
                                        <p:tgtEl>
                                          <p:spTgt spid="28"/>
                                        </p:tgtEl>
                                      </p:cBhvr>
                                    </p:animEffect>
                                    <p:animEffect transition="in" filter="fade">
                                      <p:cBhvr additive="base" accumulate="none">
                                        <p:cTn id="200" dur="426" fill="hold">
                                          <p:stCondLst>
                                            <p:cond delay="0"/>
                                          </p:stCondLst>
                                        </p:cTn>
                                        <p:tgtEl>
                                          <p:spTgt spid="28"/>
                                        </p:tgtEl>
                                      </p:cBhvr>
                                    </p:animEffect>
                                    <p:set>
                                      <p:cBhvr additive="base" accumulate="none">
                                        <p:cTn id="201" dur="1" fill="hold">
                                          <p:stCondLst>
                                            <p:cond delay="3408"/>
                                          </p:stCondLst>
                                        </p:cTn>
                                        <p:tgtEl>
                                          <p:spTgt spid="28"/>
                                        </p:tgtEl>
                                        <p:attrNameLst>
                                          <p:attrName>style.visibility</p:attrName>
                                        </p:attrNameLst>
                                      </p:cBhvr>
                                      <p:to>
                                        <p:strVal val="hidden"/>
                                      </p:to>
                                    </p:set>
                                    <p:set>
                                      <p:cBhvr additive="base" accumulate="none">
                                        <p:cTn id="202" dur="3921" fill="hold">
                                          <p:stCondLst>
                                            <p:cond delay="0"/>
                                          </p:stCondLst>
                                        </p:cTn>
                                        <p:tgtEl>
                                          <p:spTgt spid="28"/>
                                        </p:tgtEl>
                                        <p:attrNameLst>
                                          <p:attrName/>
                                        </p:attrNameLst>
                                      </p:cBhvr>
                                      <p:to>
                                        <p:strVal val=""/>
                                      </p:to>
                                    </p:set>
                                  </p:childTnLst>
                                </p:cTn>
                              </p:par>
                              <p:par>
                                <p:cTn id="203" presetID="0" presetClass="path" presetSubtype="0" repeatCount="indefinite" fill="hold" grpId="1" nodeType="withEffect">
                                  <p:stCondLst>
                                    <p:cond delay="0"/>
                                  </p:stCondLst>
                                  <p:childTnLst>
                                    <p:animMotion origin="layout" path="M -0.00013 -4.81481E-6 C 0.06472 -0.13541 0.07709 -0.05138 0.13151 -0.18125 " pathEditMode="relative" rAng="0" ptsTypes="AA">
                                      <p:cBhvr>
                                        <p:cTn id="204" dur="2229" fill="hold"/>
                                        <p:tgtEl>
                                          <p:spTgt spid="28"/>
                                        </p:tgtEl>
                                        <p:attrNameLst>
                                          <p:attrName>ppt_x</p:attrName>
                                          <p:attrName>ppt_y</p:attrName>
                                        </p:attrNameLst>
                                      </p:cBhvr>
                                      <p:rCtr x="6576" y="-9074"/>
                                    </p:animMotion>
                                  </p:childTnLst>
                                </p:cTn>
                              </p:par>
                              <p:par>
                                <p:cTn id="205" presetID="10" presetClass="entr" presetSubtype="0" repeatCount="indefinite" fill="hold" grpId="0" nodeType="withEffect">
                                  <p:stCondLst>
                                    <p:cond delay="0"/>
                                  </p:stCondLst>
                                  <p:childTnLst>
                                    <p:set>
                                      <p:cBhvr>
                                        <p:cTn id="206" dur="1" fill="hold">
                                          <p:stCondLst>
                                            <p:cond delay="0"/>
                                          </p:stCondLst>
                                        </p:cTn>
                                        <p:tgtEl>
                                          <p:spTgt spid="29"/>
                                        </p:tgtEl>
                                        <p:attrNameLst>
                                          <p:attrName>style.visibility</p:attrName>
                                        </p:attrNameLst>
                                      </p:cBhvr>
                                      <p:to>
                                        <p:strVal val="visible"/>
                                      </p:to>
                                    </p:set>
                                    <p:animEffect transition="out" filter="fade">
                                      <p:cBhvr additive="base" accumulate="none">
                                        <p:cTn id="207" dur="336" fill="hold">
                                          <p:stCondLst>
                                            <p:cond delay="2355"/>
                                          </p:stCondLst>
                                        </p:cTn>
                                        <p:tgtEl>
                                          <p:spTgt spid="29"/>
                                        </p:tgtEl>
                                      </p:cBhvr>
                                    </p:animEffect>
                                    <p:animEffect transition="in" filter="fade">
                                      <p:cBhvr additive="base" accumulate="none">
                                        <p:cTn id="208" dur="336" fill="hold">
                                          <p:stCondLst>
                                            <p:cond delay="0"/>
                                          </p:stCondLst>
                                        </p:cTn>
                                        <p:tgtEl>
                                          <p:spTgt spid="29"/>
                                        </p:tgtEl>
                                      </p:cBhvr>
                                    </p:animEffect>
                                    <p:set>
                                      <p:cBhvr additive="base" accumulate="none">
                                        <p:cTn id="209" dur="1" fill="hold">
                                          <p:stCondLst>
                                            <p:cond delay="2690"/>
                                          </p:stCondLst>
                                        </p:cTn>
                                        <p:tgtEl>
                                          <p:spTgt spid="29"/>
                                        </p:tgtEl>
                                        <p:attrNameLst>
                                          <p:attrName>style.visibility</p:attrName>
                                        </p:attrNameLst>
                                      </p:cBhvr>
                                      <p:to>
                                        <p:strVal val="hidden"/>
                                      </p:to>
                                    </p:set>
                                    <p:set>
                                      <p:cBhvr additive="base" accumulate="none">
                                        <p:cTn id="210" dur="3095" fill="hold">
                                          <p:stCondLst>
                                            <p:cond delay="0"/>
                                          </p:stCondLst>
                                        </p:cTn>
                                        <p:tgtEl>
                                          <p:spTgt spid="29"/>
                                        </p:tgtEl>
                                        <p:attrNameLst>
                                          <p:attrName/>
                                        </p:attrNameLst>
                                      </p:cBhvr>
                                      <p:to>
                                        <p:strVal val=""/>
                                      </p:to>
                                    </p:set>
                                  </p:childTnLst>
                                </p:cTn>
                              </p:par>
                              <p:par>
                                <p:cTn id="211" presetID="0" presetClass="path" presetSubtype="0" repeatCount="indefinite" fill="hold" grpId="1" nodeType="withEffect">
                                  <p:stCondLst>
                                    <p:cond delay="0"/>
                                  </p:stCondLst>
                                  <p:childTnLst>
                                    <p:animMotion origin="layout" path="M -0.00013 -0.00023 C 0.09909 -0.0574 0.07318 0.02848 0.16263 -0.03726 " pathEditMode="relative" rAng="0" ptsTypes="AA">
                                      <p:cBhvr>
                                        <p:cTn id="212" dur="3846" fill="hold"/>
                                        <p:tgtEl>
                                          <p:spTgt spid="29"/>
                                        </p:tgtEl>
                                        <p:attrNameLst>
                                          <p:attrName>ppt_x</p:attrName>
                                          <p:attrName>ppt_y</p:attrName>
                                        </p:attrNameLst>
                                      </p:cBhvr>
                                      <p:rCtr x="8138" y="-1852"/>
                                    </p:animMotion>
                                  </p:childTnLst>
                                </p:cTn>
                              </p:par>
                              <p:par>
                                <p:cTn id="213" presetID="10" presetClass="entr" presetSubtype="0" repeatCount="indefinite" fill="hold" grpId="0" nodeType="withEffect">
                                  <p:stCondLst>
                                    <p:cond delay="0"/>
                                  </p:stCondLst>
                                  <p:childTnLst>
                                    <p:set>
                                      <p:cBhvr>
                                        <p:cTn id="214" dur="1" fill="hold">
                                          <p:stCondLst>
                                            <p:cond delay="0"/>
                                          </p:stCondLst>
                                        </p:cTn>
                                        <p:tgtEl>
                                          <p:spTgt spid="30"/>
                                        </p:tgtEl>
                                        <p:attrNameLst>
                                          <p:attrName>style.visibility</p:attrName>
                                        </p:attrNameLst>
                                      </p:cBhvr>
                                      <p:to>
                                        <p:strVal val="visible"/>
                                      </p:to>
                                    </p:set>
                                    <p:animEffect transition="out" filter="fade">
                                      <p:cBhvr additive="base" accumulate="none">
                                        <p:cTn id="215" dur="364" fill="hold">
                                          <p:stCondLst>
                                            <p:cond delay="2545"/>
                                          </p:stCondLst>
                                        </p:cTn>
                                        <p:tgtEl>
                                          <p:spTgt spid="30"/>
                                        </p:tgtEl>
                                      </p:cBhvr>
                                    </p:animEffect>
                                    <p:animEffect transition="in" filter="fade">
                                      <p:cBhvr additive="base" accumulate="none">
                                        <p:cTn id="216" dur="364" fill="hold">
                                          <p:stCondLst>
                                            <p:cond delay="0"/>
                                          </p:stCondLst>
                                        </p:cTn>
                                        <p:tgtEl>
                                          <p:spTgt spid="30"/>
                                        </p:tgtEl>
                                      </p:cBhvr>
                                    </p:animEffect>
                                    <p:set>
                                      <p:cBhvr additive="base" accumulate="none">
                                        <p:cTn id="217" dur="1" fill="hold">
                                          <p:stCondLst>
                                            <p:cond delay="2907"/>
                                          </p:stCondLst>
                                        </p:cTn>
                                        <p:tgtEl>
                                          <p:spTgt spid="30"/>
                                        </p:tgtEl>
                                        <p:attrNameLst>
                                          <p:attrName>style.visibility</p:attrName>
                                        </p:attrNameLst>
                                      </p:cBhvr>
                                      <p:to>
                                        <p:strVal val="hidden"/>
                                      </p:to>
                                    </p:set>
                                    <p:set>
                                      <p:cBhvr additive="base" accumulate="none">
                                        <p:cTn id="218" dur="3345" fill="hold">
                                          <p:stCondLst>
                                            <p:cond delay="0"/>
                                          </p:stCondLst>
                                        </p:cTn>
                                        <p:tgtEl>
                                          <p:spTgt spid="30"/>
                                        </p:tgtEl>
                                        <p:attrNameLst>
                                          <p:attrName/>
                                        </p:attrNameLst>
                                      </p:cBhvr>
                                      <p:to>
                                        <p:strVal val=""/>
                                      </p:to>
                                    </p:set>
                                  </p:childTnLst>
                                </p:cTn>
                              </p:par>
                              <p:par>
                                <p:cTn id="219"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220" dur="3444" fill="hold"/>
                                        <p:tgtEl>
                                          <p:spTgt spid="30"/>
                                        </p:tgtEl>
                                        <p:attrNameLst>
                                          <p:attrName>ppt_x</p:attrName>
                                          <p:attrName>ppt_y</p:attrName>
                                        </p:attrNameLst>
                                      </p:cBhvr>
                                      <p:rCtr x="6680" y="-14560"/>
                                    </p:animMotion>
                                  </p:childTnLst>
                                </p:cTn>
                              </p:par>
                              <p:par>
                                <p:cTn id="221" presetID="10" presetClass="entr" presetSubtype="0" repeatCount="indefinite" fill="hold" grpId="0" nodeType="withEffect">
                                  <p:stCondLst>
                                    <p:cond delay="0"/>
                                  </p:stCondLst>
                                  <p:childTnLst>
                                    <p:set>
                                      <p:cBhvr>
                                        <p:cTn id="222" dur="1" fill="hold">
                                          <p:stCondLst>
                                            <p:cond delay="0"/>
                                          </p:stCondLst>
                                        </p:cTn>
                                        <p:tgtEl>
                                          <p:spTgt spid="31"/>
                                        </p:tgtEl>
                                        <p:attrNameLst>
                                          <p:attrName>style.visibility</p:attrName>
                                        </p:attrNameLst>
                                      </p:cBhvr>
                                      <p:to>
                                        <p:strVal val="visible"/>
                                      </p:to>
                                    </p:set>
                                    <p:animEffect transition="out" filter="fade">
                                      <p:cBhvr additive="base" accumulate="none">
                                        <p:cTn id="223" dur="250" fill="hold">
                                          <p:stCondLst>
                                            <p:cond delay="1750"/>
                                          </p:stCondLst>
                                        </p:cTn>
                                        <p:tgtEl>
                                          <p:spTgt spid="31"/>
                                        </p:tgtEl>
                                      </p:cBhvr>
                                    </p:animEffect>
                                    <p:animEffect transition="in" filter="fade">
                                      <p:cBhvr additive="base" accumulate="none">
                                        <p:cTn id="224" dur="250" fill="hold">
                                          <p:stCondLst>
                                            <p:cond delay="0"/>
                                          </p:stCondLst>
                                        </p:cTn>
                                        <p:tgtEl>
                                          <p:spTgt spid="31"/>
                                        </p:tgtEl>
                                      </p:cBhvr>
                                    </p:animEffect>
                                    <p:set>
                                      <p:cBhvr additive="base" accumulate="none">
                                        <p:cTn id="225" dur="1" fill="hold">
                                          <p:stCondLst>
                                            <p:cond delay="1999"/>
                                          </p:stCondLst>
                                        </p:cTn>
                                        <p:tgtEl>
                                          <p:spTgt spid="31"/>
                                        </p:tgtEl>
                                        <p:attrNameLst>
                                          <p:attrName>style.visibility</p:attrName>
                                        </p:attrNameLst>
                                      </p:cBhvr>
                                      <p:to>
                                        <p:strVal val="hidden"/>
                                      </p:to>
                                    </p:set>
                                    <p:set>
                                      <p:cBhvr additive="base" accumulate="none">
                                        <p:cTn id="226" dur="2300" fill="hold">
                                          <p:stCondLst>
                                            <p:cond delay="0"/>
                                          </p:stCondLst>
                                        </p:cTn>
                                        <p:tgtEl>
                                          <p:spTgt spid="31"/>
                                        </p:tgtEl>
                                        <p:attrNameLst>
                                          <p:attrName/>
                                        </p:attrNameLst>
                                      </p:cBhvr>
                                      <p:to>
                                        <p:strVal val=""/>
                                      </p:to>
                                    </p:set>
                                  </p:childTnLst>
                                </p:cTn>
                              </p:par>
                              <p:par>
                                <p:cTn id="227" presetID="0" presetClass="path" presetSubtype="0" repeatCount="indefinite" fill="hold" grpId="1" nodeType="withEffect">
                                  <p:stCondLst>
                                    <p:cond delay="0"/>
                                  </p:stCondLst>
                                  <p:childTnLst>
                                    <p:animMotion origin="layout" path="M 1.66667E-6 -2.59259E-6 C 0.07122 -0.04398 0.06237 -0.16273 0.0901 -0.27847 " pathEditMode="relative" rAng="0" ptsTypes="AA">
                                      <p:cBhvr>
                                        <p:cTn id="228" dur="2300" fill="hold"/>
                                        <p:tgtEl>
                                          <p:spTgt spid="31"/>
                                        </p:tgtEl>
                                        <p:attrNameLst>
                                          <p:attrName>ppt_x</p:attrName>
                                          <p:attrName>ppt_y</p:attrName>
                                        </p:attrNameLst>
                                      </p:cBhvr>
                                      <p:rCtr x="4505" y="-13935"/>
                                    </p:animMotion>
                                  </p:childTnLst>
                                </p:cTn>
                              </p:par>
                              <p:par>
                                <p:cTn id="229" presetID="10" presetClass="entr" presetSubtype="0" repeatCount="indefinite" fill="hold" grpId="0" nodeType="withEffect">
                                  <p:stCondLst>
                                    <p:cond delay="0"/>
                                  </p:stCondLst>
                                  <p:childTnLst>
                                    <p:set>
                                      <p:cBhvr>
                                        <p:cTn id="230" dur="1" fill="hold">
                                          <p:stCondLst>
                                            <p:cond delay="0"/>
                                          </p:stCondLst>
                                        </p:cTn>
                                        <p:tgtEl>
                                          <p:spTgt spid="32"/>
                                        </p:tgtEl>
                                        <p:attrNameLst>
                                          <p:attrName>style.visibility</p:attrName>
                                        </p:attrNameLst>
                                      </p:cBhvr>
                                      <p:to>
                                        <p:strVal val="visible"/>
                                      </p:to>
                                    </p:set>
                                    <p:animEffect transition="out" filter="fade">
                                      <p:cBhvr additive="base" accumulate="none">
                                        <p:cTn id="231" dur="250" fill="hold">
                                          <p:stCondLst>
                                            <p:cond delay="1750"/>
                                          </p:stCondLst>
                                        </p:cTn>
                                        <p:tgtEl>
                                          <p:spTgt spid="32"/>
                                        </p:tgtEl>
                                      </p:cBhvr>
                                    </p:animEffect>
                                    <p:animEffect transition="in" filter="fade">
                                      <p:cBhvr additive="base" accumulate="none">
                                        <p:cTn id="232" dur="250" fill="hold">
                                          <p:stCondLst>
                                            <p:cond delay="0"/>
                                          </p:stCondLst>
                                        </p:cTn>
                                        <p:tgtEl>
                                          <p:spTgt spid="32"/>
                                        </p:tgtEl>
                                      </p:cBhvr>
                                    </p:animEffect>
                                    <p:set>
                                      <p:cBhvr additive="base" accumulate="none">
                                        <p:cTn id="233" dur="1" fill="hold">
                                          <p:stCondLst>
                                            <p:cond delay="1999"/>
                                          </p:stCondLst>
                                        </p:cTn>
                                        <p:tgtEl>
                                          <p:spTgt spid="32"/>
                                        </p:tgtEl>
                                        <p:attrNameLst>
                                          <p:attrName>style.visibility</p:attrName>
                                        </p:attrNameLst>
                                      </p:cBhvr>
                                      <p:to>
                                        <p:strVal val="hidden"/>
                                      </p:to>
                                    </p:set>
                                    <p:set>
                                      <p:cBhvr additive="base" accumulate="none">
                                        <p:cTn id="234" dur="2300" fill="hold">
                                          <p:stCondLst>
                                            <p:cond delay="0"/>
                                          </p:stCondLst>
                                        </p:cTn>
                                        <p:tgtEl>
                                          <p:spTgt spid="32"/>
                                        </p:tgtEl>
                                        <p:attrNameLst>
                                          <p:attrName/>
                                        </p:attrNameLst>
                                      </p:cBhvr>
                                      <p:to>
                                        <p:strVal val=""/>
                                      </p:to>
                                    </p:set>
                                  </p:childTnLst>
                                </p:cTn>
                              </p:par>
                              <p:par>
                                <p:cTn id="235" presetID="0" presetClass="path" presetSubtype="0" repeatCount="indefinite" fill="hold" grpId="1" nodeType="withEffect">
                                  <p:stCondLst>
                                    <p:cond delay="0"/>
                                  </p:stCondLst>
                                  <p:childTnLst>
                                    <p:animMotion origin="layout" path="M 4.16667E-6 4.44444E-6 C -0.01133 -0.10579 -0.06198 -0.1845 -0.00769 -0.31459 " pathEditMode="relative" rAng="0" ptsTypes="AA">
                                      <p:cBhvr>
                                        <p:cTn id="236" dur="2300" fill="hold"/>
                                        <p:tgtEl>
                                          <p:spTgt spid="32"/>
                                        </p:tgtEl>
                                        <p:attrNameLst>
                                          <p:attrName>ppt_x</p:attrName>
                                          <p:attrName>ppt_y</p:attrName>
                                        </p:attrNameLst>
                                      </p:cBhvr>
                                      <p:rCtr x="-1628" y="-15741"/>
                                    </p:animMotion>
                                  </p:childTnLst>
                                </p:cTn>
                              </p:par>
                              <p:par>
                                <p:cTn id="237" presetID="10" presetClass="entr" presetSubtype="0" repeatCount="indefinite" fill="hold" grpId="0" nodeType="withEffect">
                                  <p:stCondLst>
                                    <p:cond delay="0"/>
                                  </p:stCondLst>
                                  <p:childTnLst>
                                    <p:set>
                                      <p:cBhvr>
                                        <p:cTn id="238" dur="1" fill="hold">
                                          <p:stCondLst>
                                            <p:cond delay="0"/>
                                          </p:stCondLst>
                                        </p:cTn>
                                        <p:tgtEl>
                                          <p:spTgt spid="33"/>
                                        </p:tgtEl>
                                        <p:attrNameLst>
                                          <p:attrName>style.visibility</p:attrName>
                                        </p:attrNameLst>
                                      </p:cBhvr>
                                      <p:to>
                                        <p:strVal val="visible"/>
                                      </p:to>
                                    </p:set>
                                    <p:animEffect transition="out" filter="fade">
                                      <p:cBhvr additive="base" accumulate="none">
                                        <p:cTn id="239" dur="250" fill="hold">
                                          <p:stCondLst>
                                            <p:cond delay="1750"/>
                                          </p:stCondLst>
                                        </p:cTn>
                                        <p:tgtEl>
                                          <p:spTgt spid="33"/>
                                        </p:tgtEl>
                                      </p:cBhvr>
                                    </p:animEffect>
                                    <p:animEffect transition="in" filter="fade">
                                      <p:cBhvr additive="base" accumulate="none">
                                        <p:cTn id="240" dur="250" fill="hold">
                                          <p:stCondLst>
                                            <p:cond delay="0"/>
                                          </p:stCondLst>
                                        </p:cTn>
                                        <p:tgtEl>
                                          <p:spTgt spid="33"/>
                                        </p:tgtEl>
                                      </p:cBhvr>
                                    </p:animEffect>
                                    <p:set>
                                      <p:cBhvr additive="base" accumulate="none">
                                        <p:cTn id="241" dur="1" fill="hold">
                                          <p:stCondLst>
                                            <p:cond delay="1999"/>
                                          </p:stCondLst>
                                        </p:cTn>
                                        <p:tgtEl>
                                          <p:spTgt spid="33"/>
                                        </p:tgtEl>
                                        <p:attrNameLst>
                                          <p:attrName>style.visibility</p:attrName>
                                        </p:attrNameLst>
                                      </p:cBhvr>
                                      <p:to>
                                        <p:strVal val="hidden"/>
                                      </p:to>
                                    </p:set>
                                    <p:set>
                                      <p:cBhvr additive="base" accumulate="none">
                                        <p:cTn id="242" dur="2300" fill="hold">
                                          <p:stCondLst>
                                            <p:cond delay="0"/>
                                          </p:stCondLst>
                                        </p:cTn>
                                        <p:tgtEl>
                                          <p:spTgt spid="33"/>
                                        </p:tgtEl>
                                        <p:attrNameLst>
                                          <p:attrName/>
                                        </p:attrNameLst>
                                      </p:cBhvr>
                                      <p:to>
                                        <p:strVal val=""/>
                                      </p:to>
                                    </p:set>
                                  </p:childTnLst>
                                </p:cTn>
                              </p:par>
                              <p:par>
                                <p:cTn id="243" presetID="0" presetClass="path" presetSubtype="0" repeatCount="indefinite" fill="hold" grpId="1" nodeType="withEffect">
                                  <p:stCondLst>
                                    <p:cond delay="0"/>
                                  </p:stCondLst>
                                  <p:childTnLst>
                                    <p:animMotion origin="layout" path="M -0.00013 -7.40741E-7 C 0.06472 -0.13542 0.07709 -0.05139 0.13151 -0.18125 " pathEditMode="relative" rAng="0" ptsTypes="AA">
                                      <p:cBhvr>
                                        <p:cTn id="244" dur="2300" fill="hold"/>
                                        <p:tgtEl>
                                          <p:spTgt spid="33"/>
                                        </p:tgtEl>
                                        <p:attrNameLst>
                                          <p:attrName>ppt_x</p:attrName>
                                          <p:attrName>ppt_y</p:attrName>
                                        </p:attrNameLst>
                                      </p:cBhvr>
                                      <p:rCtr x="6589" y="-9074"/>
                                    </p:animMotion>
                                  </p:childTnLst>
                                </p:cTn>
                              </p:par>
                              <p:par>
                                <p:cTn id="245" presetID="10" presetClass="entr" presetSubtype="0" repeatCount="indefinite" fill="hold" grpId="0" nodeType="withEffect">
                                  <p:stCondLst>
                                    <p:cond delay="0"/>
                                  </p:stCondLst>
                                  <p:childTnLst>
                                    <p:set>
                                      <p:cBhvr>
                                        <p:cTn id="246" dur="1" fill="hold">
                                          <p:stCondLst>
                                            <p:cond delay="0"/>
                                          </p:stCondLst>
                                        </p:cTn>
                                        <p:tgtEl>
                                          <p:spTgt spid="34"/>
                                        </p:tgtEl>
                                        <p:attrNameLst>
                                          <p:attrName>style.visibility</p:attrName>
                                        </p:attrNameLst>
                                      </p:cBhvr>
                                      <p:to>
                                        <p:strVal val="visible"/>
                                      </p:to>
                                    </p:set>
                                    <p:animEffect transition="out" filter="fade">
                                      <p:cBhvr additive="base" accumulate="none">
                                        <p:cTn id="247" dur="250" fill="hold">
                                          <p:stCondLst>
                                            <p:cond delay="1750"/>
                                          </p:stCondLst>
                                        </p:cTn>
                                        <p:tgtEl>
                                          <p:spTgt spid="34"/>
                                        </p:tgtEl>
                                      </p:cBhvr>
                                    </p:animEffect>
                                    <p:animEffect transition="in" filter="fade">
                                      <p:cBhvr additive="base" accumulate="none">
                                        <p:cTn id="248" dur="250" fill="hold">
                                          <p:stCondLst>
                                            <p:cond delay="0"/>
                                          </p:stCondLst>
                                        </p:cTn>
                                        <p:tgtEl>
                                          <p:spTgt spid="34"/>
                                        </p:tgtEl>
                                      </p:cBhvr>
                                    </p:animEffect>
                                    <p:set>
                                      <p:cBhvr additive="base" accumulate="none">
                                        <p:cTn id="249" dur="1" fill="hold">
                                          <p:stCondLst>
                                            <p:cond delay="1999"/>
                                          </p:stCondLst>
                                        </p:cTn>
                                        <p:tgtEl>
                                          <p:spTgt spid="34"/>
                                        </p:tgtEl>
                                        <p:attrNameLst>
                                          <p:attrName>style.visibility</p:attrName>
                                        </p:attrNameLst>
                                      </p:cBhvr>
                                      <p:to>
                                        <p:strVal val="hidden"/>
                                      </p:to>
                                    </p:set>
                                    <p:set>
                                      <p:cBhvr additive="base" accumulate="none">
                                        <p:cTn id="250" dur="2300" fill="hold">
                                          <p:stCondLst>
                                            <p:cond delay="0"/>
                                          </p:stCondLst>
                                        </p:cTn>
                                        <p:tgtEl>
                                          <p:spTgt spid="34"/>
                                        </p:tgtEl>
                                        <p:attrNameLst>
                                          <p:attrName/>
                                        </p:attrNameLst>
                                      </p:cBhvr>
                                      <p:to>
                                        <p:strVal val=""/>
                                      </p:to>
                                    </p:set>
                                  </p:childTnLst>
                                </p:cTn>
                              </p:par>
                              <p:par>
                                <p:cTn id="251"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252" dur="2300" fill="hold"/>
                                        <p:tgtEl>
                                          <p:spTgt spid="34"/>
                                        </p:tgtEl>
                                        <p:attrNameLst>
                                          <p:attrName>ppt_x</p:attrName>
                                          <p:attrName>ppt_y</p:attrName>
                                        </p:attrNameLst>
                                      </p:cBhvr>
                                      <p:rCtr x="9922" y="-7060"/>
                                    </p:animMotion>
                                  </p:childTnLst>
                                </p:cTn>
                              </p:par>
                              <p:par>
                                <p:cTn id="253" presetID="10" presetClass="entr" presetSubtype="0" repeatCount="indefinite" fill="hold" grpId="0" nodeType="withEffect">
                                  <p:stCondLst>
                                    <p:cond delay="0"/>
                                  </p:stCondLst>
                                  <p:childTnLst>
                                    <p:set>
                                      <p:cBhvr>
                                        <p:cTn id="254" dur="1" fill="hold">
                                          <p:stCondLst>
                                            <p:cond delay="0"/>
                                          </p:stCondLst>
                                        </p:cTn>
                                        <p:tgtEl>
                                          <p:spTgt spid="35"/>
                                        </p:tgtEl>
                                        <p:attrNameLst>
                                          <p:attrName>style.visibility</p:attrName>
                                        </p:attrNameLst>
                                      </p:cBhvr>
                                      <p:to>
                                        <p:strVal val="visible"/>
                                      </p:to>
                                    </p:set>
                                    <p:animEffect transition="out" filter="fade">
                                      <p:cBhvr additive="base" accumulate="none">
                                        <p:cTn id="255" dur="250" fill="hold">
                                          <p:stCondLst>
                                            <p:cond delay="1750"/>
                                          </p:stCondLst>
                                        </p:cTn>
                                        <p:tgtEl>
                                          <p:spTgt spid="35"/>
                                        </p:tgtEl>
                                      </p:cBhvr>
                                    </p:animEffect>
                                    <p:animEffect transition="in" filter="fade">
                                      <p:cBhvr additive="base" accumulate="none">
                                        <p:cTn id="256" dur="250" fill="hold">
                                          <p:stCondLst>
                                            <p:cond delay="0"/>
                                          </p:stCondLst>
                                        </p:cTn>
                                        <p:tgtEl>
                                          <p:spTgt spid="35"/>
                                        </p:tgtEl>
                                      </p:cBhvr>
                                    </p:animEffect>
                                    <p:set>
                                      <p:cBhvr additive="base" accumulate="none">
                                        <p:cTn id="257" dur="1" fill="hold">
                                          <p:stCondLst>
                                            <p:cond delay="1999"/>
                                          </p:stCondLst>
                                        </p:cTn>
                                        <p:tgtEl>
                                          <p:spTgt spid="35"/>
                                        </p:tgtEl>
                                        <p:attrNameLst>
                                          <p:attrName>style.visibility</p:attrName>
                                        </p:attrNameLst>
                                      </p:cBhvr>
                                      <p:to>
                                        <p:strVal val="hidden"/>
                                      </p:to>
                                    </p:set>
                                    <p:set>
                                      <p:cBhvr additive="base" accumulate="none">
                                        <p:cTn id="258" dur="2300" fill="hold">
                                          <p:stCondLst>
                                            <p:cond delay="0"/>
                                          </p:stCondLst>
                                        </p:cTn>
                                        <p:tgtEl>
                                          <p:spTgt spid="35"/>
                                        </p:tgtEl>
                                        <p:attrNameLst>
                                          <p:attrName/>
                                        </p:attrNameLst>
                                      </p:cBhvr>
                                      <p:to>
                                        <p:strVal val=""/>
                                      </p:to>
                                    </p:set>
                                  </p:childTnLst>
                                </p:cTn>
                              </p:par>
                              <p:par>
                                <p:cTn id="259" presetID="0" presetClass="path" presetSubtype="0" repeatCount="indefinite" fill="hold" grpId="1" nodeType="withEffect">
                                  <p:stCondLst>
                                    <p:cond delay="0"/>
                                  </p:stCondLst>
                                  <p:childTnLst>
                                    <p:animMotion origin="layout" path="M -0.00013 -0.00023 C 0.09909 -0.0574 0.07318 0.02847 0.16263 -0.03727 " pathEditMode="relative" rAng="0" ptsTypes="AA">
                                      <p:cBhvr>
                                        <p:cTn id="260" dur="2300" fill="hold"/>
                                        <p:tgtEl>
                                          <p:spTgt spid="35"/>
                                        </p:tgtEl>
                                        <p:attrNameLst>
                                          <p:attrName>ppt_x</p:attrName>
                                          <p:attrName>ppt_y</p:attrName>
                                        </p:attrNameLst>
                                      </p:cBhvr>
                                      <p:rCtr x="8138" y="-1852"/>
                                    </p:animMotion>
                                  </p:childTnLst>
                                </p:cTn>
                              </p:par>
                              <p:par>
                                <p:cTn id="261" presetID="10" presetClass="entr" presetSubtype="0" repeatCount="indefinite" fill="hold" grpId="0" nodeType="withEffect">
                                  <p:stCondLst>
                                    <p:cond delay="0"/>
                                  </p:stCondLst>
                                  <p:childTnLst>
                                    <p:set>
                                      <p:cBhvr>
                                        <p:cTn id="262" dur="1" fill="hold">
                                          <p:stCondLst>
                                            <p:cond delay="0"/>
                                          </p:stCondLst>
                                        </p:cTn>
                                        <p:tgtEl>
                                          <p:spTgt spid="36"/>
                                        </p:tgtEl>
                                        <p:attrNameLst>
                                          <p:attrName>style.visibility</p:attrName>
                                        </p:attrNameLst>
                                      </p:cBhvr>
                                      <p:to>
                                        <p:strVal val="visible"/>
                                      </p:to>
                                    </p:set>
                                    <p:animEffect transition="out" filter="fade">
                                      <p:cBhvr additive="base" accumulate="none">
                                        <p:cTn id="263" dur="250" fill="hold">
                                          <p:stCondLst>
                                            <p:cond delay="1750"/>
                                          </p:stCondLst>
                                        </p:cTn>
                                        <p:tgtEl>
                                          <p:spTgt spid="36"/>
                                        </p:tgtEl>
                                      </p:cBhvr>
                                    </p:animEffect>
                                    <p:animEffect transition="in" filter="fade">
                                      <p:cBhvr additive="base" accumulate="none">
                                        <p:cTn id="264" dur="250" fill="hold">
                                          <p:stCondLst>
                                            <p:cond delay="0"/>
                                          </p:stCondLst>
                                        </p:cTn>
                                        <p:tgtEl>
                                          <p:spTgt spid="36"/>
                                        </p:tgtEl>
                                      </p:cBhvr>
                                    </p:animEffect>
                                    <p:set>
                                      <p:cBhvr additive="base" accumulate="none">
                                        <p:cTn id="265" dur="1" fill="hold">
                                          <p:stCondLst>
                                            <p:cond delay="1999"/>
                                          </p:stCondLst>
                                        </p:cTn>
                                        <p:tgtEl>
                                          <p:spTgt spid="36"/>
                                        </p:tgtEl>
                                        <p:attrNameLst>
                                          <p:attrName>style.visibility</p:attrName>
                                        </p:attrNameLst>
                                      </p:cBhvr>
                                      <p:to>
                                        <p:strVal val="hidden"/>
                                      </p:to>
                                    </p:set>
                                    <p:set>
                                      <p:cBhvr additive="base" accumulate="none">
                                        <p:cTn id="266" dur="2300" fill="hold">
                                          <p:stCondLst>
                                            <p:cond delay="0"/>
                                          </p:stCondLst>
                                        </p:cTn>
                                        <p:tgtEl>
                                          <p:spTgt spid="36"/>
                                        </p:tgtEl>
                                        <p:attrNameLst>
                                          <p:attrName/>
                                        </p:attrNameLst>
                                      </p:cBhvr>
                                      <p:to>
                                        <p:strVal val=""/>
                                      </p:to>
                                    </p:set>
                                  </p:childTnLst>
                                </p:cTn>
                              </p:par>
                              <p:par>
                                <p:cTn id="267" presetID="0" presetClass="path" presetSubtype="0" repeatCount="indefinite" fill="hold" grpId="1" nodeType="withEffect">
                                  <p:stCondLst>
                                    <p:cond delay="0"/>
                                  </p:stCondLst>
                                  <p:childTnLst>
                                    <p:animMotion origin="layout" path="M -3.125E-6 0 C 0.00378 -0.22477 0.15391 -0.14306 0.13373 -0.2912 " pathEditMode="relative" rAng="0" ptsTypes="AA">
                                      <p:cBhvr>
                                        <p:cTn id="268" dur="2300" fill="hold"/>
                                        <p:tgtEl>
                                          <p:spTgt spid="36"/>
                                        </p:tgtEl>
                                        <p:attrNameLst>
                                          <p:attrName>ppt_x</p:attrName>
                                          <p:attrName>ppt_y</p:attrName>
                                        </p:attrNameLst>
                                      </p:cBhvr>
                                      <p:rCtr x="6771" y="-14560"/>
                                    </p:animMotion>
                                  </p:childTnLst>
                                </p:cTn>
                              </p:par>
                              <p:par>
                                <p:cTn id="269" presetID="10" presetClass="entr" presetSubtype="0" repeatCount="indefinite" fill="hold" grpId="0" nodeType="withEffect">
                                  <p:stCondLst>
                                    <p:cond delay="0"/>
                                  </p:stCondLst>
                                  <p:childTnLst>
                                    <p:set>
                                      <p:cBhvr>
                                        <p:cTn id="270" dur="1" fill="hold">
                                          <p:stCondLst>
                                            <p:cond delay="0"/>
                                          </p:stCondLst>
                                        </p:cTn>
                                        <p:tgtEl>
                                          <p:spTgt spid="37"/>
                                        </p:tgtEl>
                                        <p:attrNameLst>
                                          <p:attrName>style.visibility</p:attrName>
                                        </p:attrNameLst>
                                      </p:cBhvr>
                                      <p:to>
                                        <p:strVal val="visible"/>
                                      </p:to>
                                    </p:set>
                                    <p:animEffect transition="out" filter="fade">
                                      <p:cBhvr additive="base" accumulate="none">
                                        <p:cTn id="271" dur="250" fill="hold">
                                          <p:stCondLst>
                                            <p:cond delay="1750"/>
                                          </p:stCondLst>
                                        </p:cTn>
                                        <p:tgtEl>
                                          <p:spTgt spid="37"/>
                                        </p:tgtEl>
                                      </p:cBhvr>
                                    </p:animEffect>
                                    <p:animEffect transition="in" filter="fade">
                                      <p:cBhvr additive="base" accumulate="none">
                                        <p:cTn id="272" dur="250" fill="hold">
                                          <p:stCondLst>
                                            <p:cond delay="0"/>
                                          </p:stCondLst>
                                        </p:cTn>
                                        <p:tgtEl>
                                          <p:spTgt spid="37"/>
                                        </p:tgtEl>
                                      </p:cBhvr>
                                    </p:animEffect>
                                    <p:set>
                                      <p:cBhvr additive="base" accumulate="none">
                                        <p:cTn id="273" dur="1" fill="hold">
                                          <p:stCondLst>
                                            <p:cond delay="1999"/>
                                          </p:stCondLst>
                                        </p:cTn>
                                        <p:tgtEl>
                                          <p:spTgt spid="37"/>
                                        </p:tgtEl>
                                        <p:attrNameLst>
                                          <p:attrName>style.visibility</p:attrName>
                                        </p:attrNameLst>
                                      </p:cBhvr>
                                      <p:to>
                                        <p:strVal val="hidden"/>
                                      </p:to>
                                    </p:set>
                                    <p:set>
                                      <p:cBhvr additive="base" accumulate="none">
                                        <p:cTn id="274" dur="2300" fill="hold">
                                          <p:stCondLst>
                                            <p:cond delay="0"/>
                                          </p:stCondLst>
                                        </p:cTn>
                                        <p:tgtEl>
                                          <p:spTgt spid="37"/>
                                        </p:tgtEl>
                                        <p:attrNameLst>
                                          <p:attrName/>
                                        </p:attrNameLst>
                                      </p:cBhvr>
                                      <p:to>
                                        <p:strVal val=""/>
                                      </p:to>
                                    </p:set>
                                  </p:childTnLst>
                                </p:cTn>
                              </p:par>
                              <p:par>
                                <p:cTn id="275" presetID="0" presetClass="path" presetSubtype="0" repeatCount="indefinite" fill="hold" grpId="1" nodeType="withEffect">
                                  <p:stCondLst>
                                    <p:cond delay="0"/>
                                  </p:stCondLst>
                                  <p:childTnLst>
                                    <p:animMotion origin="layout" path="M 6.25E-7 -2.59259E-6 C 0.03229 -0.19768 0.04193 -0.19838 0.13359 -0.2912 " pathEditMode="relative" rAng="0" ptsTypes="AA">
                                      <p:cBhvr>
                                        <p:cTn id="276" dur="2300" fill="hold"/>
                                        <p:tgtEl>
                                          <p:spTgt spid="37"/>
                                        </p:tgtEl>
                                        <p:attrNameLst>
                                          <p:attrName>ppt_x</p:attrName>
                                          <p:attrName>ppt_y</p:attrName>
                                        </p:attrNameLst>
                                      </p:cBhvr>
                                      <p:rCtr x="6680" y="-14560"/>
                                    </p:animMotion>
                                  </p:childTnLst>
                                </p:cTn>
                              </p:par>
                              <p:par>
                                <p:cTn id="277" presetID="10" presetClass="entr" presetSubtype="0" repeatCount="indefinite" fill="hold" grpId="0" nodeType="withEffect">
                                  <p:stCondLst>
                                    <p:cond delay="0"/>
                                  </p:stCondLst>
                                  <p:childTnLst>
                                    <p:set>
                                      <p:cBhvr>
                                        <p:cTn id="278" dur="1" fill="hold">
                                          <p:stCondLst>
                                            <p:cond delay="0"/>
                                          </p:stCondLst>
                                        </p:cTn>
                                        <p:tgtEl>
                                          <p:spTgt spid="38"/>
                                        </p:tgtEl>
                                        <p:attrNameLst>
                                          <p:attrName>style.visibility</p:attrName>
                                        </p:attrNameLst>
                                      </p:cBhvr>
                                      <p:to>
                                        <p:strVal val="visible"/>
                                      </p:to>
                                    </p:set>
                                    <p:animEffect transition="out" filter="fade">
                                      <p:cBhvr additive="base" accumulate="none">
                                        <p:cTn id="279" dur="250" fill="hold">
                                          <p:stCondLst>
                                            <p:cond delay="1750"/>
                                          </p:stCondLst>
                                        </p:cTn>
                                        <p:tgtEl>
                                          <p:spTgt spid="38"/>
                                        </p:tgtEl>
                                      </p:cBhvr>
                                    </p:animEffect>
                                    <p:animEffect transition="in" filter="fade">
                                      <p:cBhvr additive="base" accumulate="none">
                                        <p:cTn id="280" dur="250" fill="hold">
                                          <p:stCondLst>
                                            <p:cond delay="0"/>
                                          </p:stCondLst>
                                        </p:cTn>
                                        <p:tgtEl>
                                          <p:spTgt spid="38"/>
                                        </p:tgtEl>
                                      </p:cBhvr>
                                    </p:animEffect>
                                    <p:set>
                                      <p:cBhvr additive="base" accumulate="none">
                                        <p:cTn id="281" dur="1" fill="hold">
                                          <p:stCondLst>
                                            <p:cond delay="1999"/>
                                          </p:stCondLst>
                                        </p:cTn>
                                        <p:tgtEl>
                                          <p:spTgt spid="38"/>
                                        </p:tgtEl>
                                        <p:attrNameLst>
                                          <p:attrName>style.visibility</p:attrName>
                                        </p:attrNameLst>
                                      </p:cBhvr>
                                      <p:to>
                                        <p:strVal val="hidden"/>
                                      </p:to>
                                    </p:set>
                                    <p:set>
                                      <p:cBhvr additive="base" accumulate="none">
                                        <p:cTn id="282" dur="2300" fill="hold">
                                          <p:stCondLst>
                                            <p:cond delay="0"/>
                                          </p:stCondLst>
                                        </p:cTn>
                                        <p:tgtEl>
                                          <p:spTgt spid="38"/>
                                        </p:tgtEl>
                                        <p:attrNameLst>
                                          <p:attrName/>
                                        </p:attrNameLst>
                                      </p:cBhvr>
                                      <p:to>
                                        <p:strVal val=""/>
                                      </p:to>
                                    </p:set>
                                  </p:childTnLst>
                                </p:cTn>
                              </p:par>
                              <p:par>
                                <p:cTn id="283" presetID="0" presetClass="path" presetSubtype="0" repeatCount="indefinite" fill="hold" grpId="1" nodeType="withEffect">
                                  <p:stCondLst>
                                    <p:cond delay="0"/>
                                  </p:stCondLst>
                                  <p:childTnLst>
                                    <p:animMotion origin="layout" path="M 3.33333E-6 7.40741E-7 C 0.10703 -0.07315 0.10599 -0.1625 0.13359 -0.2912 " pathEditMode="relative" rAng="0" ptsTypes="AA">
                                      <p:cBhvr>
                                        <p:cTn id="284" dur="2300" fill="hold"/>
                                        <p:tgtEl>
                                          <p:spTgt spid="38"/>
                                        </p:tgtEl>
                                        <p:attrNameLst>
                                          <p:attrName>ppt_x</p:attrName>
                                          <p:attrName>ppt_y</p:attrName>
                                        </p:attrNameLst>
                                      </p:cBhvr>
                                      <p:rCtr x="6680" y="-14560"/>
                                    </p:animMotion>
                                  </p:childTnLst>
                                </p:cTn>
                              </p:par>
                              <p:par>
                                <p:cTn id="285" presetID="10" presetClass="entr" presetSubtype="0" repeatCount="indefinite" fill="hold" grpId="0" nodeType="withEffect">
                                  <p:stCondLst>
                                    <p:cond delay="0"/>
                                  </p:stCondLst>
                                  <p:childTnLst>
                                    <p:set>
                                      <p:cBhvr>
                                        <p:cTn id="286" dur="1" fill="hold">
                                          <p:stCondLst>
                                            <p:cond delay="0"/>
                                          </p:stCondLst>
                                        </p:cTn>
                                        <p:tgtEl>
                                          <p:spTgt spid="39"/>
                                        </p:tgtEl>
                                        <p:attrNameLst>
                                          <p:attrName>style.visibility</p:attrName>
                                        </p:attrNameLst>
                                      </p:cBhvr>
                                      <p:to>
                                        <p:strVal val="visible"/>
                                      </p:to>
                                    </p:set>
                                    <p:animEffect transition="out" filter="fade">
                                      <p:cBhvr additive="base" accumulate="none">
                                        <p:cTn id="287" dur="250" fill="hold">
                                          <p:stCondLst>
                                            <p:cond delay="1750"/>
                                          </p:stCondLst>
                                        </p:cTn>
                                        <p:tgtEl>
                                          <p:spTgt spid="39"/>
                                        </p:tgtEl>
                                      </p:cBhvr>
                                    </p:animEffect>
                                    <p:animEffect transition="in" filter="fade">
                                      <p:cBhvr additive="base" accumulate="none">
                                        <p:cTn id="288" dur="250" fill="hold">
                                          <p:stCondLst>
                                            <p:cond delay="0"/>
                                          </p:stCondLst>
                                        </p:cTn>
                                        <p:tgtEl>
                                          <p:spTgt spid="39"/>
                                        </p:tgtEl>
                                      </p:cBhvr>
                                    </p:animEffect>
                                    <p:set>
                                      <p:cBhvr additive="base" accumulate="none">
                                        <p:cTn id="289" dur="1" fill="hold">
                                          <p:stCondLst>
                                            <p:cond delay="1999"/>
                                          </p:stCondLst>
                                        </p:cTn>
                                        <p:tgtEl>
                                          <p:spTgt spid="39"/>
                                        </p:tgtEl>
                                        <p:attrNameLst>
                                          <p:attrName>style.visibility</p:attrName>
                                        </p:attrNameLst>
                                      </p:cBhvr>
                                      <p:to>
                                        <p:strVal val="hidden"/>
                                      </p:to>
                                    </p:set>
                                    <p:set>
                                      <p:cBhvr additive="base" accumulate="none">
                                        <p:cTn id="290" dur="2300" fill="hold">
                                          <p:stCondLst>
                                            <p:cond delay="0"/>
                                          </p:stCondLst>
                                        </p:cTn>
                                        <p:tgtEl>
                                          <p:spTgt spid="39"/>
                                        </p:tgtEl>
                                        <p:attrNameLst>
                                          <p:attrName/>
                                        </p:attrNameLst>
                                      </p:cBhvr>
                                      <p:to>
                                        <p:strVal val=""/>
                                      </p:to>
                                    </p:set>
                                  </p:childTnLst>
                                </p:cTn>
                              </p:par>
                              <p:par>
                                <p:cTn id="291" presetID="0" presetClass="path" presetSubtype="0" repeatCount="indefinite" fill="hold" grpId="1" nodeType="withEffect">
                                  <p:stCondLst>
                                    <p:cond delay="0"/>
                                  </p:stCondLst>
                                  <p:childTnLst>
                                    <p:animMotion origin="layout" path="M 4.375E-6 1.11022E-16 C 0.00104 -0.11574 -0.11797 -0.13287 -0.09037 -0.26157 " pathEditMode="relative" rAng="0" ptsTypes="AA">
                                      <p:cBhvr>
                                        <p:cTn id="292" dur="2300" fill="hold"/>
                                        <p:tgtEl>
                                          <p:spTgt spid="39"/>
                                        </p:tgtEl>
                                        <p:attrNameLst>
                                          <p:attrName>ppt_x</p:attrName>
                                          <p:attrName>ppt_y</p:attrName>
                                        </p:attrNameLst>
                                      </p:cBhvr>
                                      <p:rCtr x="-4727" y="-13079"/>
                                    </p:animMotion>
                                  </p:childTnLst>
                                </p:cTn>
                              </p:par>
                              <p:par>
                                <p:cTn id="293" presetID="10" presetClass="entr" presetSubtype="0" repeatCount="indefinite" fill="hold" grpId="0" nodeType="withEffect">
                                  <p:stCondLst>
                                    <p:cond delay="0"/>
                                  </p:stCondLst>
                                  <p:childTnLst>
                                    <p:set>
                                      <p:cBhvr>
                                        <p:cTn id="294" dur="1" fill="hold">
                                          <p:stCondLst>
                                            <p:cond delay="0"/>
                                          </p:stCondLst>
                                        </p:cTn>
                                        <p:tgtEl>
                                          <p:spTgt spid="41"/>
                                        </p:tgtEl>
                                        <p:attrNameLst>
                                          <p:attrName>style.visibility</p:attrName>
                                        </p:attrNameLst>
                                      </p:cBhvr>
                                      <p:to>
                                        <p:strVal val="visible"/>
                                      </p:to>
                                    </p:set>
                                    <p:animEffect transition="out" filter="fade">
                                      <p:cBhvr additive="base" accumulate="none">
                                        <p:cTn id="295" dur="316" fill="hold">
                                          <p:stCondLst>
                                            <p:cond delay="2213"/>
                                          </p:stCondLst>
                                        </p:cTn>
                                        <p:tgtEl>
                                          <p:spTgt spid="41"/>
                                        </p:tgtEl>
                                      </p:cBhvr>
                                    </p:animEffect>
                                    <p:animEffect transition="in" filter="fade">
                                      <p:cBhvr additive="base" accumulate="none">
                                        <p:cTn id="296" dur="316" fill="hold">
                                          <p:stCondLst>
                                            <p:cond delay="0"/>
                                          </p:stCondLst>
                                        </p:cTn>
                                        <p:tgtEl>
                                          <p:spTgt spid="41"/>
                                        </p:tgtEl>
                                      </p:cBhvr>
                                    </p:animEffect>
                                    <p:set>
                                      <p:cBhvr additive="base" accumulate="none">
                                        <p:cTn id="297" dur="1" fill="hold">
                                          <p:stCondLst>
                                            <p:cond delay="2528"/>
                                          </p:stCondLst>
                                        </p:cTn>
                                        <p:tgtEl>
                                          <p:spTgt spid="41"/>
                                        </p:tgtEl>
                                        <p:attrNameLst>
                                          <p:attrName>style.visibility</p:attrName>
                                        </p:attrNameLst>
                                      </p:cBhvr>
                                      <p:to>
                                        <p:strVal val="hidden"/>
                                      </p:to>
                                    </p:set>
                                    <p:set>
                                      <p:cBhvr additive="base" accumulate="none">
                                        <p:cTn id="298" dur="2908" fill="hold">
                                          <p:stCondLst>
                                            <p:cond delay="0"/>
                                          </p:stCondLst>
                                        </p:cTn>
                                        <p:tgtEl>
                                          <p:spTgt spid="41"/>
                                        </p:tgtEl>
                                        <p:attrNameLst>
                                          <p:attrName/>
                                        </p:attrNameLst>
                                      </p:cBhvr>
                                      <p:to>
                                        <p:strVal val=""/>
                                      </p:to>
                                    </p:set>
                                  </p:childTnLst>
                                </p:cTn>
                              </p:par>
                              <p:par>
                                <p:cTn id="299" presetID="0" presetClass="path" presetSubtype="0" repeatCount="indefinite" fill="hold" grpId="1" nodeType="withEffect">
                                  <p:stCondLst>
                                    <p:cond delay="0"/>
                                  </p:stCondLst>
                                  <p:childTnLst>
                                    <p:animMotion origin="layout" path="M 1.875E-6 4.07407E-6 C 0.07122 -0.04399 0.06237 -0.16274 0.0901 -0.27848 " pathEditMode="relative" rAng="0" ptsTypes="AA">
                                      <p:cBhvr>
                                        <p:cTn id="300" dur="2714" fill="hold"/>
                                        <p:tgtEl>
                                          <p:spTgt spid="41"/>
                                        </p:tgtEl>
                                        <p:attrNameLst>
                                          <p:attrName>ppt_x</p:attrName>
                                          <p:attrName>ppt_y</p:attrName>
                                        </p:attrNameLst>
                                      </p:cBhvr>
                                      <p:rCtr x="4505" y="-13935"/>
                                    </p:animMotion>
                                  </p:childTnLst>
                                </p:cTn>
                              </p:par>
                              <p:par>
                                <p:cTn id="301" presetID="10" presetClass="entr" presetSubtype="0" repeatCount="indefinite" fill="hold" grpId="0" nodeType="withEffect">
                                  <p:stCondLst>
                                    <p:cond delay="0"/>
                                  </p:stCondLst>
                                  <p:childTnLst>
                                    <p:set>
                                      <p:cBhvr>
                                        <p:cTn id="302" dur="1" fill="hold">
                                          <p:stCondLst>
                                            <p:cond delay="0"/>
                                          </p:stCondLst>
                                        </p:cTn>
                                        <p:tgtEl>
                                          <p:spTgt spid="43"/>
                                        </p:tgtEl>
                                        <p:attrNameLst>
                                          <p:attrName>style.visibility</p:attrName>
                                        </p:attrNameLst>
                                      </p:cBhvr>
                                      <p:to>
                                        <p:strVal val="visible"/>
                                      </p:to>
                                    </p:set>
                                    <p:animEffect transition="out" filter="fade">
                                      <p:cBhvr additive="base" accumulate="none">
                                        <p:cTn id="303" dur="250" fill="hold">
                                          <p:stCondLst>
                                            <p:cond delay="1750"/>
                                          </p:stCondLst>
                                        </p:cTn>
                                        <p:tgtEl>
                                          <p:spTgt spid="43"/>
                                        </p:tgtEl>
                                      </p:cBhvr>
                                    </p:animEffect>
                                    <p:animEffect transition="in" filter="fade">
                                      <p:cBhvr additive="base" accumulate="none">
                                        <p:cTn id="304" dur="250" fill="hold">
                                          <p:stCondLst>
                                            <p:cond delay="0"/>
                                          </p:stCondLst>
                                        </p:cTn>
                                        <p:tgtEl>
                                          <p:spTgt spid="43"/>
                                        </p:tgtEl>
                                      </p:cBhvr>
                                    </p:animEffect>
                                    <p:set>
                                      <p:cBhvr additive="base" accumulate="none">
                                        <p:cTn id="305" dur="1" fill="hold">
                                          <p:stCondLst>
                                            <p:cond delay="1999"/>
                                          </p:stCondLst>
                                        </p:cTn>
                                        <p:tgtEl>
                                          <p:spTgt spid="43"/>
                                        </p:tgtEl>
                                        <p:attrNameLst>
                                          <p:attrName>style.visibility</p:attrName>
                                        </p:attrNameLst>
                                      </p:cBhvr>
                                      <p:to>
                                        <p:strVal val="hidden"/>
                                      </p:to>
                                    </p:set>
                                    <p:set>
                                      <p:cBhvr additive="base" accumulate="none">
                                        <p:cTn id="306" dur="2300" fill="hold">
                                          <p:stCondLst>
                                            <p:cond delay="0"/>
                                          </p:stCondLst>
                                        </p:cTn>
                                        <p:tgtEl>
                                          <p:spTgt spid="43"/>
                                        </p:tgtEl>
                                        <p:attrNameLst>
                                          <p:attrName/>
                                        </p:attrNameLst>
                                      </p:cBhvr>
                                      <p:to>
                                        <p:strVal val=""/>
                                      </p:to>
                                    </p:set>
                                  </p:childTnLst>
                                </p:cTn>
                              </p:par>
                              <p:par>
                                <p:cTn id="307" presetID="0" presetClass="path" presetSubtype="0" repeatCount="indefinite" fill="hold" grpId="1" nodeType="withEffect">
                                  <p:stCondLst>
                                    <p:cond delay="0"/>
                                  </p:stCondLst>
                                  <p:childTnLst>
                                    <p:animMotion origin="layout" path="M 4.375E-6 -1.11111E-6 C -0.01133 -0.10555 -0.06198 -0.18449 -0.00769 -0.31458 " pathEditMode="relative" rAng="0" ptsTypes="AA">
                                      <p:cBhvr>
                                        <p:cTn id="308" dur="3409" fill="hold"/>
                                        <p:tgtEl>
                                          <p:spTgt spid="43"/>
                                        </p:tgtEl>
                                        <p:attrNameLst>
                                          <p:attrName>ppt_x</p:attrName>
                                          <p:attrName>ppt_y</p:attrName>
                                        </p:attrNameLst>
                                      </p:cBhvr>
                                      <p:rCtr x="-1628" y="-15741"/>
                                    </p:animMotion>
                                  </p:childTnLst>
                                </p:cTn>
                              </p:par>
                              <p:par>
                                <p:cTn id="309" presetID="10" presetClass="entr" presetSubtype="0" repeatCount="indefinite" fill="hold" grpId="0" nodeType="withEffect">
                                  <p:stCondLst>
                                    <p:cond delay="0"/>
                                  </p:stCondLst>
                                  <p:childTnLst>
                                    <p:set>
                                      <p:cBhvr>
                                        <p:cTn id="310" dur="1" fill="hold">
                                          <p:stCondLst>
                                            <p:cond delay="0"/>
                                          </p:stCondLst>
                                        </p:cTn>
                                        <p:tgtEl>
                                          <p:spTgt spid="44"/>
                                        </p:tgtEl>
                                        <p:attrNameLst>
                                          <p:attrName>style.visibility</p:attrName>
                                        </p:attrNameLst>
                                      </p:cBhvr>
                                      <p:to>
                                        <p:strVal val="visible"/>
                                      </p:to>
                                    </p:set>
                                    <p:animEffect transition="out" filter="fade">
                                      <p:cBhvr additive="base" accumulate="none">
                                        <p:cTn id="311" dur="419" fill="hold">
                                          <p:stCondLst>
                                            <p:cond delay="2935"/>
                                          </p:stCondLst>
                                        </p:cTn>
                                        <p:tgtEl>
                                          <p:spTgt spid="44"/>
                                        </p:tgtEl>
                                      </p:cBhvr>
                                    </p:animEffect>
                                    <p:animEffect transition="in" filter="fade">
                                      <p:cBhvr additive="base" accumulate="none">
                                        <p:cTn id="312" dur="419" fill="hold">
                                          <p:stCondLst>
                                            <p:cond delay="0"/>
                                          </p:stCondLst>
                                        </p:cTn>
                                        <p:tgtEl>
                                          <p:spTgt spid="44"/>
                                        </p:tgtEl>
                                      </p:cBhvr>
                                    </p:animEffect>
                                    <p:set>
                                      <p:cBhvr additive="base" accumulate="none">
                                        <p:cTn id="313" dur="1" fill="hold">
                                          <p:stCondLst>
                                            <p:cond delay="3353"/>
                                          </p:stCondLst>
                                        </p:cTn>
                                        <p:tgtEl>
                                          <p:spTgt spid="44"/>
                                        </p:tgtEl>
                                        <p:attrNameLst>
                                          <p:attrName>style.visibility</p:attrName>
                                        </p:attrNameLst>
                                      </p:cBhvr>
                                      <p:to>
                                        <p:strVal val="hidden"/>
                                      </p:to>
                                    </p:set>
                                    <p:set>
                                      <p:cBhvr additive="base" accumulate="none">
                                        <p:cTn id="314" dur="3858" fill="hold">
                                          <p:stCondLst>
                                            <p:cond delay="0"/>
                                          </p:stCondLst>
                                        </p:cTn>
                                        <p:tgtEl>
                                          <p:spTgt spid="44"/>
                                        </p:tgtEl>
                                        <p:attrNameLst>
                                          <p:attrName/>
                                        </p:attrNameLst>
                                      </p:cBhvr>
                                      <p:to>
                                        <p:strVal val=""/>
                                      </p:to>
                                    </p:set>
                                  </p:childTnLst>
                                </p:cTn>
                              </p:par>
                              <p:par>
                                <p:cTn id="315" presetID="0" presetClass="path" presetSubtype="0" repeatCount="indefinite" fill="hold" grpId="1" nodeType="withEffect">
                                  <p:stCondLst>
                                    <p:cond delay="0"/>
                                  </p:stCondLst>
                                  <p:childTnLst>
                                    <p:animMotion origin="layout" path="M -0.00013 3.7037E-6 C 0.06471 -0.13542 0.07721 -0.05139 0.13164 -0.18125 " pathEditMode="relative" rAng="0" ptsTypes="AA">
                                      <p:cBhvr>
                                        <p:cTn id="316" dur="3060" fill="hold"/>
                                        <p:tgtEl>
                                          <p:spTgt spid="44"/>
                                        </p:tgtEl>
                                        <p:attrNameLst>
                                          <p:attrName>ppt_x</p:attrName>
                                          <p:attrName>ppt_y</p:attrName>
                                        </p:attrNameLst>
                                      </p:cBhvr>
                                      <p:rCtr x="6589" y="-9074"/>
                                    </p:animMotion>
                                  </p:childTnLst>
                                </p:cTn>
                              </p:par>
                              <p:par>
                                <p:cTn id="317" presetID="10" presetClass="entr" presetSubtype="0" repeatCount="indefinite" fill="hold" grpId="0" nodeType="withEffect">
                                  <p:stCondLst>
                                    <p:cond delay="0"/>
                                  </p:stCondLst>
                                  <p:childTnLst>
                                    <p:set>
                                      <p:cBhvr>
                                        <p:cTn id="318" dur="1" fill="hold">
                                          <p:stCondLst>
                                            <p:cond delay="0"/>
                                          </p:stCondLst>
                                        </p:cTn>
                                        <p:tgtEl>
                                          <p:spTgt spid="45"/>
                                        </p:tgtEl>
                                        <p:attrNameLst>
                                          <p:attrName>style.visibility</p:attrName>
                                        </p:attrNameLst>
                                      </p:cBhvr>
                                      <p:to>
                                        <p:strVal val="visible"/>
                                      </p:to>
                                    </p:set>
                                    <p:animEffect transition="out" filter="fade">
                                      <p:cBhvr additive="base" accumulate="none">
                                        <p:cTn id="319" dur="237" fill="hold">
                                          <p:stCondLst>
                                            <p:cond delay="1658"/>
                                          </p:stCondLst>
                                        </p:cTn>
                                        <p:tgtEl>
                                          <p:spTgt spid="45"/>
                                        </p:tgtEl>
                                      </p:cBhvr>
                                    </p:animEffect>
                                    <p:animEffect transition="in" filter="fade">
                                      <p:cBhvr additive="base" accumulate="none">
                                        <p:cTn id="320" dur="237" fill="hold">
                                          <p:stCondLst>
                                            <p:cond delay="0"/>
                                          </p:stCondLst>
                                        </p:cTn>
                                        <p:tgtEl>
                                          <p:spTgt spid="45"/>
                                        </p:tgtEl>
                                      </p:cBhvr>
                                    </p:animEffect>
                                    <p:set>
                                      <p:cBhvr additive="base" accumulate="none">
                                        <p:cTn id="321" dur="1" fill="hold">
                                          <p:stCondLst>
                                            <p:cond delay="1894"/>
                                          </p:stCondLst>
                                        </p:cTn>
                                        <p:tgtEl>
                                          <p:spTgt spid="45"/>
                                        </p:tgtEl>
                                        <p:attrNameLst>
                                          <p:attrName>style.visibility</p:attrName>
                                        </p:attrNameLst>
                                      </p:cBhvr>
                                      <p:to>
                                        <p:strVal val="hidden"/>
                                      </p:to>
                                    </p:set>
                                    <p:set>
                                      <p:cBhvr additive="base" accumulate="none">
                                        <p:cTn id="322" dur="2179" fill="hold">
                                          <p:stCondLst>
                                            <p:cond delay="0"/>
                                          </p:stCondLst>
                                        </p:cTn>
                                        <p:tgtEl>
                                          <p:spTgt spid="45"/>
                                        </p:tgtEl>
                                        <p:attrNameLst>
                                          <p:attrName/>
                                        </p:attrNameLst>
                                      </p:cBhvr>
                                      <p:to>
                                        <p:strVal val=""/>
                                      </p:to>
                                    </p:set>
                                  </p:childTnLst>
                                </p:cTn>
                              </p:par>
                              <p:par>
                                <p:cTn id="323" presetID="0" presetClass="path" presetSubtype="0" repeatCount="indefinite" fill="hold" grpId="1" nodeType="withEffect">
                                  <p:stCondLst>
                                    <p:cond delay="0"/>
                                  </p:stCondLst>
                                  <p:childTnLst>
                                    <p:animMotion origin="layout" path="M -4.375E-6 1.85185E-6 C -0.0401 -0.14375 -0.07304 -0.07477 -0.10898 -0.21713 " pathEditMode="relative" rAng="0" ptsTypes="AA">
                                      <p:cBhvr>
                                        <p:cTn id="324" dur="3515" fill="hold"/>
                                        <p:tgtEl>
                                          <p:spTgt spid="45"/>
                                        </p:tgtEl>
                                        <p:attrNameLst>
                                          <p:attrName>ppt_x</p:attrName>
                                          <p:attrName>ppt_y</p:attrName>
                                        </p:attrNameLst>
                                      </p:cBhvr>
                                      <p:rCtr x="-5456" y="-10856"/>
                                    </p:animMotion>
                                  </p:childTnLst>
                                </p:cTn>
                              </p:par>
                              <p:par>
                                <p:cTn id="325" presetID="10" presetClass="entr" presetSubtype="0" repeatCount="indefinite" fill="hold" grpId="0" nodeType="withEffect">
                                  <p:stCondLst>
                                    <p:cond delay="0"/>
                                  </p:stCondLst>
                                  <p:childTnLst>
                                    <p:set>
                                      <p:cBhvr>
                                        <p:cTn id="326" dur="1" fill="hold">
                                          <p:stCondLst>
                                            <p:cond delay="0"/>
                                          </p:stCondLst>
                                        </p:cTn>
                                        <p:tgtEl>
                                          <p:spTgt spid="46"/>
                                        </p:tgtEl>
                                        <p:attrNameLst>
                                          <p:attrName>style.visibility</p:attrName>
                                        </p:attrNameLst>
                                      </p:cBhvr>
                                      <p:to>
                                        <p:strVal val="visible"/>
                                      </p:to>
                                    </p:set>
                                    <p:animEffect transition="out" filter="fade">
                                      <p:cBhvr additive="base" accumulate="none">
                                        <p:cTn id="327" dur="305" fill="hold">
                                          <p:stCondLst>
                                            <p:cond delay="2133"/>
                                          </p:stCondLst>
                                        </p:cTn>
                                        <p:tgtEl>
                                          <p:spTgt spid="46"/>
                                        </p:tgtEl>
                                      </p:cBhvr>
                                    </p:animEffect>
                                    <p:animEffect transition="in" filter="fade">
                                      <p:cBhvr additive="base" accumulate="none">
                                        <p:cTn id="328" dur="305" fill="hold">
                                          <p:stCondLst>
                                            <p:cond delay="0"/>
                                          </p:stCondLst>
                                        </p:cTn>
                                        <p:tgtEl>
                                          <p:spTgt spid="46"/>
                                        </p:tgtEl>
                                      </p:cBhvr>
                                    </p:animEffect>
                                    <p:set>
                                      <p:cBhvr additive="base" accumulate="none">
                                        <p:cTn id="329" dur="1" fill="hold">
                                          <p:stCondLst>
                                            <p:cond delay="2437"/>
                                          </p:stCondLst>
                                        </p:cTn>
                                        <p:tgtEl>
                                          <p:spTgt spid="46"/>
                                        </p:tgtEl>
                                        <p:attrNameLst>
                                          <p:attrName>style.visibility</p:attrName>
                                        </p:attrNameLst>
                                      </p:cBhvr>
                                      <p:to>
                                        <p:strVal val="hidden"/>
                                      </p:to>
                                    </p:set>
                                    <p:set>
                                      <p:cBhvr additive="base" accumulate="none">
                                        <p:cTn id="330" dur="2804" fill="hold">
                                          <p:stCondLst>
                                            <p:cond delay="0"/>
                                          </p:stCondLst>
                                        </p:cTn>
                                        <p:tgtEl>
                                          <p:spTgt spid="46"/>
                                        </p:tgtEl>
                                        <p:attrNameLst>
                                          <p:attrName/>
                                        </p:attrNameLst>
                                      </p:cBhvr>
                                      <p:to>
                                        <p:strVal val=""/>
                                      </p:to>
                                    </p:set>
                                  </p:childTnLst>
                                </p:cTn>
                              </p:par>
                              <p:par>
                                <p:cTn id="331" presetID="0" presetClass="path" presetSubtype="0" repeatCount="indefinite" fill="hold" grpId="1" nodeType="withEffect">
                                  <p:stCondLst>
                                    <p:cond delay="0"/>
                                  </p:stCondLst>
                                  <p:childTnLst>
                                    <p:animMotion origin="layout" path="M -0.00013 7.40741E-7 C 0.08372 -0.1206 0.14375 -0.01111 0.1983 -0.14097 " pathEditMode="relative" rAng="0" ptsTypes="AA">
                                      <p:cBhvr>
                                        <p:cTn id="332" dur="2924" fill="hold"/>
                                        <p:tgtEl>
                                          <p:spTgt spid="46"/>
                                        </p:tgtEl>
                                        <p:attrNameLst>
                                          <p:attrName>ppt_x</p:attrName>
                                          <p:attrName>ppt_y</p:attrName>
                                        </p:attrNameLst>
                                      </p:cBhvr>
                                      <p:rCtr x="9922" y="-7060"/>
                                    </p:animMotion>
                                  </p:childTnLst>
                                </p:cTn>
                              </p:par>
                              <p:par>
                                <p:cTn id="333" presetID="10" presetClass="entr" presetSubtype="0" repeatCount="indefinite" fill="hold" grpId="0" nodeType="withEffect">
                                  <p:stCondLst>
                                    <p:cond delay="0"/>
                                  </p:stCondLst>
                                  <p:childTnLst>
                                    <p:set>
                                      <p:cBhvr>
                                        <p:cTn id="334" dur="1" fill="hold">
                                          <p:stCondLst>
                                            <p:cond delay="0"/>
                                          </p:stCondLst>
                                        </p:cTn>
                                        <p:tgtEl>
                                          <p:spTgt spid="47"/>
                                        </p:tgtEl>
                                        <p:attrNameLst>
                                          <p:attrName>style.visibility</p:attrName>
                                        </p:attrNameLst>
                                      </p:cBhvr>
                                      <p:to>
                                        <p:strVal val="visible"/>
                                      </p:to>
                                    </p:set>
                                    <p:animEffect transition="out" filter="fade">
                                      <p:cBhvr additive="base" accumulate="none">
                                        <p:cTn id="335" dur="324" fill="hold">
                                          <p:stCondLst>
                                            <p:cond delay="2271"/>
                                          </p:stCondLst>
                                        </p:cTn>
                                        <p:tgtEl>
                                          <p:spTgt spid="47"/>
                                        </p:tgtEl>
                                      </p:cBhvr>
                                    </p:animEffect>
                                    <p:animEffect transition="in" filter="fade">
                                      <p:cBhvr additive="base" accumulate="none">
                                        <p:cTn id="336" dur="324" fill="hold">
                                          <p:stCondLst>
                                            <p:cond delay="0"/>
                                          </p:stCondLst>
                                        </p:cTn>
                                        <p:tgtEl>
                                          <p:spTgt spid="47"/>
                                        </p:tgtEl>
                                      </p:cBhvr>
                                    </p:animEffect>
                                    <p:set>
                                      <p:cBhvr additive="base" accumulate="none">
                                        <p:cTn id="337" dur="1" fill="hold">
                                          <p:stCondLst>
                                            <p:cond delay="2594"/>
                                          </p:stCondLst>
                                        </p:cTn>
                                        <p:tgtEl>
                                          <p:spTgt spid="47"/>
                                        </p:tgtEl>
                                        <p:attrNameLst>
                                          <p:attrName>style.visibility</p:attrName>
                                        </p:attrNameLst>
                                      </p:cBhvr>
                                      <p:to>
                                        <p:strVal val="hidden"/>
                                      </p:to>
                                    </p:set>
                                    <p:set>
                                      <p:cBhvr additive="base" accumulate="none">
                                        <p:cTn id="338" dur="2984" fill="hold">
                                          <p:stCondLst>
                                            <p:cond delay="0"/>
                                          </p:stCondLst>
                                        </p:cTn>
                                        <p:tgtEl>
                                          <p:spTgt spid="47"/>
                                        </p:tgtEl>
                                        <p:attrNameLst>
                                          <p:attrName/>
                                        </p:attrNameLst>
                                      </p:cBhvr>
                                      <p:to>
                                        <p:strVal val=""/>
                                      </p:to>
                                    </p:set>
                                  </p:childTnLst>
                                </p:cTn>
                              </p:par>
                              <p:par>
                                <p:cTn id="339" presetID="0" presetClass="path" presetSubtype="0" repeatCount="indefinite" fill="hold" grpId="1" nodeType="withEffect">
                                  <p:stCondLst>
                                    <p:cond delay="0"/>
                                  </p:stCondLst>
                                  <p:childTnLst>
                                    <p:animMotion origin="layout" path="M -0.00013 -0.00023 C 0.09909 -0.0574 0.07318 0.02848 0.16263 -0.03727 " pathEditMode="relative" rAng="0" ptsTypes="AA">
                                      <p:cBhvr>
                                        <p:cTn id="340" dur="2415" fill="hold"/>
                                        <p:tgtEl>
                                          <p:spTgt spid="47"/>
                                        </p:tgtEl>
                                        <p:attrNameLst>
                                          <p:attrName>ppt_x</p:attrName>
                                          <p:attrName>ppt_y</p:attrName>
                                        </p:attrNameLst>
                                      </p:cBhvr>
                                      <p:rCtr x="8138" y="-1852"/>
                                    </p:animMotion>
                                  </p:childTnLst>
                                </p:cTn>
                              </p:par>
                              <p:par>
                                <p:cTn id="341" presetID="10" presetClass="entr" presetSubtype="0" repeatCount="indefinite" fill="hold" grpId="0" nodeType="withEffect">
                                  <p:stCondLst>
                                    <p:cond delay="0"/>
                                  </p:stCondLst>
                                  <p:childTnLst>
                                    <p:set>
                                      <p:cBhvr>
                                        <p:cTn id="342" dur="1" fill="hold">
                                          <p:stCondLst>
                                            <p:cond delay="0"/>
                                          </p:stCondLst>
                                        </p:cTn>
                                        <p:tgtEl>
                                          <p:spTgt spid="48"/>
                                        </p:tgtEl>
                                        <p:attrNameLst>
                                          <p:attrName>style.visibility</p:attrName>
                                        </p:attrNameLst>
                                      </p:cBhvr>
                                      <p:to>
                                        <p:strVal val="visible"/>
                                      </p:to>
                                    </p:set>
                                    <p:animEffect transition="out" filter="fade">
                                      <p:cBhvr additive="base" accumulate="none">
                                        <p:cTn id="343" dur="289" fill="hold">
                                          <p:stCondLst>
                                            <p:cond delay="2024"/>
                                          </p:stCondLst>
                                        </p:cTn>
                                        <p:tgtEl>
                                          <p:spTgt spid="48"/>
                                        </p:tgtEl>
                                      </p:cBhvr>
                                    </p:animEffect>
                                    <p:animEffect transition="in" filter="fade">
                                      <p:cBhvr additive="base" accumulate="none">
                                        <p:cTn id="344" dur="289" fill="hold">
                                          <p:stCondLst>
                                            <p:cond delay="0"/>
                                          </p:stCondLst>
                                        </p:cTn>
                                        <p:tgtEl>
                                          <p:spTgt spid="48"/>
                                        </p:tgtEl>
                                      </p:cBhvr>
                                    </p:animEffect>
                                    <p:set>
                                      <p:cBhvr additive="base" accumulate="none">
                                        <p:cTn id="345" dur="1" fill="hold">
                                          <p:stCondLst>
                                            <p:cond delay="2311"/>
                                          </p:stCondLst>
                                        </p:cTn>
                                        <p:tgtEl>
                                          <p:spTgt spid="48"/>
                                        </p:tgtEl>
                                        <p:attrNameLst>
                                          <p:attrName>style.visibility</p:attrName>
                                        </p:attrNameLst>
                                      </p:cBhvr>
                                      <p:to>
                                        <p:strVal val="hidden"/>
                                      </p:to>
                                    </p:set>
                                    <p:set>
                                      <p:cBhvr additive="base" accumulate="none">
                                        <p:cTn id="346" dur="2659" fill="hold">
                                          <p:stCondLst>
                                            <p:cond delay="0"/>
                                          </p:stCondLst>
                                        </p:cTn>
                                        <p:tgtEl>
                                          <p:spTgt spid="48"/>
                                        </p:tgtEl>
                                        <p:attrNameLst>
                                          <p:attrName/>
                                        </p:attrNameLst>
                                      </p:cBhvr>
                                      <p:to>
                                        <p:strVal val=""/>
                                      </p:to>
                                    </p:set>
                                  </p:childTnLst>
                                </p:cTn>
                              </p:par>
                              <p:par>
                                <p:cTn id="347" presetID="0" presetClass="path" presetSubtype="0" repeatCount="indefinite" fill="hold" grpId="1" nodeType="withEffect">
                                  <p:stCondLst>
                                    <p:cond delay="0"/>
                                  </p:stCondLst>
                                  <p:childTnLst>
                                    <p:animMotion origin="layout" path="M 5E-6 2.96296E-6 C -0.04024 -0.14422 0.01732 -0.1956 -0.00299 -0.34422 " pathEditMode="relative" rAng="0" ptsTypes="AA">
                                      <p:cBhvr>
                                        <p:cTn id="348" dur="2191" fill="hold"/>
                                        <p:tgtEl>
                                          <p:spTgt spid="48"/>
                                        </p:tgtEl>
                                        <p:attrNameLst>
                                          <p:attrName>ppt_x</p:attrName>
                                          <p:attrName>ppt_y</p:attrName>
                                        </p:attrNameLst>
                                      </p:cBhvr>
                                      <p:rCtr x="-664" y="-17222"/>
                                    </p:animMotion>
                                  </p:childTnLst>
                                </p:cTn>
                              </p:par>
                              <p:par>
                                <p:cTn id="349" presetID="10" presetClass="entr" presetSubtype="0" repeatCount="indefinite" fill="hold" grpId="0" nodeType="withEffect">
                                  <p:stCondLst>
                                    <p:cond delay="0"/>
                                  </p:stCondLst>
                                  <p:childTnLst>
                                    <p:set>
                                      <p:cBhvr>
                                        <p:cTn id="350" dur="1" fill="hold">
                                          <p:stCondLst>
                                            <p:cond delay="0"/>
                                          </p:stCondLst>
                                        </p:cTn>
                                        <p:tgtEl>
                                          <p:spTgt spid="49"/>
                                        </p:tgtEl>
                                        <p:attrNameLst>
                                          <p:attrName>style.visibility</p:attrName>
                                        </p:attrNameLst>
                                      </p:cBhvr>
                                      <p:to>
                                        <p:strVal val="visible"/>
                                      </p:to>
                                    </p:set>
                                    <p:animEffect transition="out" filter="fade">
                                      <p:cBhvr additive="base" accumulate="none">
                                        <p:cTn id="351" dur="346" fill="hold">
                                          <p:stCondLst>
                                            <p:cond delay="2419"/>
                                          </p:stCondLst>
                                        </p:cTn>
                                        <p:tgtEl>
                                          <p:spTgt spid="49"/>
                                        </p:tgtEl>
                                      </p:cBhvr>
                                    </p:animEffect>
                                    <p:animEffect transition="in" filter="fade">
                                      <p:cBhvr additive="base" accumulate="none">
                                        <p:cTn id="352" dur="346" fill="hold">
                                          <p:stCondLst>
                                            <p:cond delay="0"/>
                                          </p:stCondLst>
                                        </p:cTn>
                                        <p:tgtEl>
                                          <p:spTgt spid="49"/>
                                        </p:tgtEl>
                                      </p:cBhvr>
                                    </p:animEffect>
                                    <p:set>
                                      <p:cBhvr additive="base" accumulate="none">
                                        <p:cTn id="353" dur="1" fill="hold">
                                          <p:stCondLst>
                                            <p:cond delay="2763"/>
                                          </p:stCondLst>
                                        </p:cTn>
                                        <p:tgtEl>
                                          <p:spTgt spid="49"/>
                                        </p:tgtEl>
                                        <p:attrNameLst>
                                          <p:attrName>style.visibility</p:attrName>
                                        </p:attrNameLst>
                                      </p:cBhvr>
                                      <p:to>
                                        <p:strVal val="hidden"/>
                                      </p:to>
                                    </p:set>
                                    <p:set>
                                      <p:cBhvr additive="base" accumulate="none">
                                        <p:cTn id="354" dur="3180" fill="hold">
                                          <p:stCondLst>
                                            <p:cond delay="0"/>
                                          </p:stCondLst>
                                        </p:cTn>
                                        <p:tgtEl>
                                          <p:spTgt spid="49"/>
                                        </p:tgtEl>
                                        <p:attrNameLst>
                                          <p:attrName/>
                                        </p:attrNameLst>
                                      </p:cBhvr>
                                      <p:to>
                                        <p:strVal val=""/>
                                      </p:to>
                                    </p:set>
                                  </p:childTnLst>
                                </p:cTn>
                              </p:par>
                              <p:par>
                                <p:cTn id="355" presetID="0" presetClass="path" presetSubtype="0" repeatCount="indefinite" fill="hold" grpId="1" nodeType="withEffect">
                                  <p:stCondLst>
                                    <p:cond delay="0"/>
                                  </p:stCondLst>
                                  <p:childTnLst>
                                    <p:animMotion origin="layout" path="M 1.25E-6 -2.59259E-6 C 0.00377 -0.22477 0.15404 -0.14305 0.13372 -0.2912 " pathEditMode="relative" rAng="0" ptsTypes="AA">
                                      <p:cBhvr>
                                        <p:cTn id="356" dur="2340" fill="hold"/>
                                        <p:tgtEl>
                                          <p:spTgt spid="49"/>
                                        </p:tgtEl>
                                        <p:attrNameLst>
                                          <p:attrName>ppt_x</p:attrName>
                                          <p:attrName>ppt_y</p:attrName>
                                        </p:attrNameLst>
                                      </p:cBhvr>
                                      <p:rCtr x="6771" y="-14560"/>
                                    </p:animMotion>
                                  </p:childTnLst>
                                </p:cTn>
                              </p:par>
                              <p:par>
                                <p:cTn id="357" presetID="10" presetClass="entr" presetSubtype="0" repeatCount="indefinite" fill="hold" grpId="0" nodeType="withEffect">
                                  <p:stCondLst>
                                    <p:cond delay="0"/>
                                  </p:stCondLst>
                                  <p:childTnLst>
                                    <p:set>
                                      <p:cBhvr>
                                        <p:cTn id="358" dur="1" fill="hold">
                                          <p:stCondLst>
                                            <p:cond delay="0"/>
                                          </p:stCondLst>
                                        </p:cTn>
                                        <p:tgtEl>
                                          <p:spTgt spid="42"/>
                                        </p:tgtEl>
                                        <p:attrNameLst>
                                          <p:attrName>style.visibility</p:attrName>
                                        </p:attrNameLst>
                                      </p:cBhvr>
                                      <p:to>
                                        <p:strVal val="visible"/>
                                      </p:to>
                                    </p:set>
                                    <p:animEffect transition="out" filter="fade">
                                      <p:cBhvr additive="base" accumulate="none">
                                        <p:cTn id="359" dur="277" fill="hold">
                                          <p:stCondLst>
                                            <p:cond delay="1937"/>
                                          </p:stCondLst>
                                        </p:cTn>
                                        <p:tgtEl>
                                          <p:spTgt spid="42"/>
                                        </p:tgtEl>
                                      </p:cBhvr>
                                    </p:animEffect>
                                    <p:animEffect transition="in" filter="fade">
                                      <p:cBhvr additive="base" accumulate="none">
                                        <p:cTn id="360" dur="277" fill="hold">
                                          <p:stCondLst>
                                            <p:cond delay="0"/>
                                          </p:stCondLst>
                                        </p:cTn>
                                        <p:tgtEl>
                                          <p:spTgt spid="42"/>
                                        </p:tgtEl>
                                      </p:cBhvr>
                                    </p:animEffect>
                                    <p:set>
                                      <p:cBhvr additive="base" accumulate="none">
                                        <p:cTn id="361" dur="1" fill="hold">
                                          <p:stCondLst>
                                            <p:cond delay="2213"/>
                                          </p:stCondLst>
                                        </p:cTn>
                                        <p:tgtEl>
                                          <p:spTgt spid="42"/>
                                        </p:tgtEl>
                                        <p:attrNameLst>
                                          <p:attrName>style.visibility</p:attrName>
                                        </p:attrNameLst>
                                      </p:cBhvr>
                                      <p:to>
                                        <p:strVal val="hidden"/>
                                      </p:to>
                                    </p:set>
                                    <p:set>
                                      <p:cBhvr additive="base" accumulate="none">
                                        <p:cTn id="362" dur="2546" fill="hold">
                                          <p:stCondLst>
                                            <p:cond delay="0"/>
                                          </p:stCondLst>
                                        </p:cTn>
                                        <p:tgtEl>
                                          <p:spTgt spid="42"/>
                                        </p:tgtEl>
                                        <p:attrNameLst>
                                          <p:attrName/>
                                        </p:attrNameLst>
                                      </p:cBhvr>
                                      <p:to>
                                        <p:strVal val=""/>
                                      </p:to>
                                    </p:set>
                                  </p:childTnLst>
                                </p:cTn>
                              </p:par>
                              <p:par>
                                <p:cTn id="363" presetID="0" presetClass="path" presetSubtype="0" repeatCount="indefinite" fill="hold" grpId="1" nodeType="withEffect">
                                  <p:stCondLst>
                                    <p:cond delay="0"/>
                                  </p:stCondLst>
                                  <p:childTnLst>
                                    <p:animMotion origin="layout" path="M -2.91667E-6 4.07407E-6 C 0.07604 -0.05301 0.06667 -0.19607 0.09636 -0.33519 " pathEditMode="relative" rAng="0" ptsTypes="AA">
                                      <p:cBhvr>
                                        <p:cTn id="364" dur="3347" fill="hold"/>
                                        <p:tgtEl>
                                          <p:spTgt spid="42"/>
                                        </p:tgtEl>
                                        <p:attrNameLst>
                                          <p:attrName>ppt_x</p:attrName>
                                          <p:attrName>ppt_y</p:attrName>
                                        </p:attrNameLst>
                                      </p:cBhvr>
                                      <p:rCtr x="4818" y="-16759"/>
                                    </p:animMotion>
                                  </p:childTnLst>
                                </p:cTn>
                              </p:par>
                              <p:par>
                                <p:cTn id="365" presetID="10" presetClass="entr" presetSubtype="0" repeatCount="indefinite" fill="hold" grpId="0" nodeType="withEffect">
                                  <p:stCondLst>
                                    <p:cond delay="0"/>
                                  </p:stCondLst>
                                  <p:childTnLst>
                                    <p:set>
                                      <p:cBhvr>
                                        <p:cTn id="366" dur="1" fill="hold">
                                          <p:stCondLst>
                                            <p:cond delay="0"/>
                                          </p:stCondLst>
                                        </p:cTn>
                                        <p:tgtEl>
                                          <p:spTgt spid="50"/>
                                        </p:tgtEl>
                                        <p:attrNameLst>
                                          <p:attrName>style.visibility</p:attrName>
                                        </p:attrNameLst>
                                      </p:cBhvr>
                                      <p:to>
                                        <p:strVal val="visible"/>
                                      </p:to>
                                    </p:set>
                                    <p:animEffect transition="out" filter="fade">
                                      <p:cBhvr additive="base" accumulate="none">
                                        <p:cTn id="367" dur="273" fill="hold">
                                          <p:stCondLst>
                                            <p:cond delay="1912"/>
                                          </p:stCondLst>
                                        </p:cTn>
                                        <p:tgtEl>
                                          <p:spTgt spid="50"/>
                                        </p:tgtEl>
                                      </p:cBhvr>
                                    </p:animEffect>
                                    <p:animEffect transition="in" filter="fade">
                                      <p:cBhvr additive="base" accumulate="none">
                                        <p:cTn id="368" dur="273" fill="hold">
                                          <p:stCondLst>
                                            <p:cond delay="0"/>
                                          </p:stCondLst>
                                        </p:cTn>
                                        <p:tgtEl>
                                          <p:spTgt spid="50"/>
                                        </p:tgtEl>
                                      </p:cBhvr>
                                    </p:animEffect>
                                    <p:set>
                                      <p:cBhvr additive="base" accumulate="none">
                                        <p:cTn id="369" dur="1" fill="hold">
                                          <p:stCondLst>
                                            <p:cond delay="2184"/>
                                          </p:stCondLst>
                                        </p:cTn>
                                        <p:tgtEl>
                                          <p:spTgt spid="50"/>
                                        </p:tgtEl>
                                        <p:attrNameLst>
                                          <p:attrName>style.visibility</p:attrName>
                                        </p:attrNameLst>
                                      </p:cBhvr>
                                      <p:to>
                                        <p:strVal val="hidden"/>
                                      </p:to>
                                    </p:set>
                                    <p:set>
                                      <p:cBhvr additive="base" accumulate="none">
                                        <p:cTn id="370" dur="2513" fill="hold">
                                          <p:stCondLst>
                                            <p:cond delay="0"/>
                                          </p:stCondLst>
                                        </p:cTn>
                                        <p:tgtEl>
                                          <p:spTgt spid="50"/>
                                        </p:tgtEl>
                                        <p:attrNameLst>
                                          <p:attrName/>
                                        </p:attrNameLst>
                                      </p:cBhvr>
                                      <p:to>
                                        <p:strVal val=""/>
                                      </p:to>
                                    </p:set>
                                  </p:childTnLst>
                                </p:cTn>
                              </p:par>
                              <p:par>
                                <p:cTn id="371" presetID="0" presetClass="path" presetSubtype="0" repeatCount="indefinite" fill="hold" grpId="1" nodeType="withEffect">
                                  <p:stCondLst>
                                    <p:cond delay="0"/>
                                  </p:stCondLst>
                                  <p:childTnLst>
                                    <p:animMotion origin="layout" path="M 3.33333E-6 -3.7037E-7 C 0.06432 -0.17315 0.07669 -0.06574 0.13086 -0.23171 " pathEditMode="relative" rAng="0" ptsTypes="AA">
                                      <p:cBhvr>
                                        <p:cTn id="372" dur="2180" fill="hold"/>
                                        <p:tgtEl>
                                          <p:spTgt spid="50"/>
                                        </p:tgtEl>
                                        <p:attrNameLst>
                                          <p:attrName>ppt_x</p:attrName>
                                          <p:attrName>ppt_y</p:attrName>
                                        </p:attrNameLst>
                                      </p:cBhvr>
                                      <p:rCtr x="6536" y="-11597"/>
                                    </p:animMotion>
                                  </p:childTnLst>
                                </p:cTn>
                              </p:par>
                              <p:par>
                                <p:cTn id="373" presetID="10" presetClass="entr" presetSubtype="0" repeatCount="indefinite" fill="hold" grpId="0" nodeType="withEffect">
                                  <p:stCondLst>
                                    <p:cond delay="0"/>
                                  </p:stCondLst>
                                  <p:childTnLst>
                                    <p:set>
                                      <p:cBhvr>
                                        <p:cTn id="374" dur="1" fill="hold">
                                          <p:stCondLst>
                                            <p:cond delay="0"/>
                                          </p:stCondLst>
                                        </p:cTn>
                                        <p:tgtEl>
                                          <p:spTgt spid="51"/>
                                        </p:tgtEl>
                                        <p:attrNameLst>
                                          <p:attrName>style.visibility</p:attrName>
                                        </p:attrNameLst>
                                      </p:cBhvr>
                                      <p:to>
                                        <p:strVal val="visible"/>
                                      </p:to>
                                    </p:set>
                                    <p:animEffect transition="out" filter="fade">
                                      <p:cBhvr additive="base" accumulate="none">
                                        <p:cTn id="375" dur="224" fill="hold">
                                          <p:stCondLst>
                                            <p:cond delay="1569"/>
                                          </p:stCondLst>
                                        </p:cTn>
                                        <p:tgtEl>
                                          <p:spTgt spid="51"/>
                                        </p:tgtEl>
                                      </p:cBhvr>
                                    </p:animEffect>
                                    <p:animEffect transition="in" filter="fade">
                                      <p:cBhvr additive="base" accumulate="none">
                                        <p:cTn id="376" dur="224" fill="hold">
                                          <p:stCondLst>
                                            <p:cond delay="0"/>
                                          </p:stCondLst>
                                        </p:cTn>
                                        <p:tgtEl>
                                          <p:spTgt spid="51"/>
                                        </p:tgtEl>
                                      </p:cBhvr>
                                    </p:animEffect>
                                    <p:set>
                                      <p:cBhvr additive="base" accumulate="none">
                                        <p:cTn id="377" dur="1" fill="hold">
                                          <p:stCondLst>
                                            <p:cond delay="1792"/>
                                          </p:stCondLst>
                                        </p:cTn>
                                        <p:tgtEl>
                                          <p:spTgt spid="51"/>
                                        </p:tgtEl>
                                        <p:attrNameLst>
                                          <p:attrName>style.visibility</p:attrName>
                                        </p:attrNameLst>
                                      </p:cBhvr>
                                      <p:to>
                                        <p:strVal val="hidden"/>
                                      </p:to>
                                    </p:set>
                                    <p:set>
                                      <p:cBhvr additive="base" accumulate="none">
                                        <p:cTn id="378" dur="2062" fill="hold">
                                          <p:stCondLst>
                                            <p:cond delay="0"/>
                                          </p:stCondLst>
                                        </p:cTn>
                                        <p:tgtEl>
                                          <p:spTgt spid="51"/>
                                        </p:tgtEl>
                                        <p:attrNameLst>
                                          <p:attrName/>
                                        </p:attrNameLst>
                                      </p:cBhvr>
                                      <p:to>
                                        <p:strVal val=""/>
                                      </p:to>
                                    </p:set>
                                  </p:childTnLst>
                                </p:cTn>
                              </p:par>
                              <p:par>
                                <p:cTn id="379" presetID="0" presetClass="path" presetSubtype="0" repeatCount="indefinite" fill="hold" grpId="1" nodeType="withEffect">
                                  <p:stCondLst>
                                    <p:cond delay="0"/>
                                  </p:stCondLst>
                                  <p:childTnLst>
                                    <p:animMotion origin="layout" path="M 3.33333E-6 -2.96296E-6 C -0.01472 -0.12338 -0.08021 -0.21551 -0.01003 -0.36713 " pathEditMode="relative" rAng="0" ptsTypes="AA">
                                      <p:cBhvr>
                                        <p:cTn id="380" dur="2645" fill="hold"/>
                                        <p:tgtEl>
                                          <p:spTgt spid="51"/>
                                        </p:tgtEl>
                                        <p:attrNameLst>
                                          <p:attrName>ppt_x</p:attrName>
                                          <p:attrName>ppt_y</p:attrName>
                                        </p:attrNameLst>
                                      </p:cBhvr>
                                      <p:rCtr x="-2096" y="-18356"/>
                                    </p:animMotion>
                                  </p:childTnLst>
                                </p:cTn>
                              </p:par>
                              <p:par>
                                <p:cTn id="381" presetID="10" presetClass="entr" presetSubtype="0" repeatCount="indefinite" fill="hold" grpId="0" nodeType="withEffect">
                                  <p:stCondLst>
                                    <p:cond delay="0"/>
                                  </p:stCondLst>
                                  <p:childTnLst>
                                    <p:set>
                                      <p:cBhvr>
                                        <p:cTn id="382" dur="1" fill="hold">
                                          <p:stCondLst>
                                            <p:cond delay="0"/>
                                          </p:stCondLst>
                                        </p:cTn>
                                        <p:tgtEl>
                                          <p:spTgt spid="52"/>
                                        </p:tgtEl>
                                        <p:attrNameLst>
                                          <p:attrName>style.visibility</p:attrName>
                                        </p:attrNameLst>
                                      </p:cBhvr>
                                      <p:to>
                                        <p:strVal val="visible"/>
                                      </p:to>
                                    </p:set>
                                    <p:animEffect transition="out" filter="fade">
                                      <p:cBhvr additive="base" accumulate="none">
                                        <p:cTn id="383" dur="389" fill="hold">
                                          <p:stCondLst>
                                            <p:cond delay="2724"/>
                                          </p:stCondLst>
                                        </p:cTn>
                                        <p:tgtEl>
                                          <p:spTgt spid="52"/>
                                        </p:tgtEl>
                                      </p:cBhvr>
                                    </p:animEffect>
                                    <p:animEffect transition="in" filter="fade">
                                      <p:cBhvr additive="base" accumulate="none">
                                        <p:cTn id="384" dur="389" fill="hold">
                                          <p:stCondLst>
                                            <p:cond delay="0"/>
                                          </p:stCondLst>
                                        </p:cTn>
                                        <p:tgtEl>
                                          <p:spTgt spid="52"/>
                                        </p:tgtEl>
                                      </p:cBhvr>
                                    </p:animEffect>
                                    <p:set>
                                      <p:cBhvr additive="base" accumulate="none">
                                        <p:cTn id="385" dur="1" fill="hold">
                                          <p:stCondLst>
                                            <p:cond delay="3112"/>
                                          </p:stCondLst>
                                        </p:cTn>
                                        <p:tgtEl>
                                          <p:spTgt spid="52"/>
                                        </p:tgtEl>
                                        <p:attrNameLst>
                                          <p:attrName>style.visibility</p:attrName>
                                        </p:attrNameLst>
                                      </p:cBhvr>
                                      <p:to>
                                        <p:strVal val="hidden"/>
                                      </p:to>
                                    </p:set>
                                    <p:set>
                                      <p:cBhvr additive="base" accumulate="none">
                                        <p:cTn id="386" dur="3580" fill="hold">
                                          <p:stCondLst>
                                            <p:cond delay="0"/>
                                          </p:stCondLst>
                                        </p:cTn>
                                        <p:tgtEl>
                                          <p:spTgt spid="52"/>
                                        </p:tgtEl>
                                        <p:attrNameLst>
                                          <p:attrName/>
                                        </p:attrNameLst>
                                      </p:cBhvr>
                                      <p:to>
                                        <p:strVal val=""/>
                                      </p:to>
                                    </p:set>
                                  </p:childTnLst>
                                </p:cTn>
                              </p:par>
                              <p:par>
                                <p:cTn id="387" presetID="0" presetClass="path" presetSubtype="0" repeatCount="indefinite" fill="hold" grpId="1" nodeType="withEffect">
                                  <p:stCondLst>
                                    <p:cond delay="0"/>
                                  </p:stCondLst>
                                  <p:childTnLst>
                                    <p:animMotion origin="layout" path="M 8.33333E-7 3.7037E-6 C 0.00286 -0.24885 0.12018 -0.15834 0.10443 -0.32223 " pathEditMode="relative" rAng="0" ptsTypes="AA">
                                      <p:cBhvr>
                                        <p:cTn id="388" dur="2595" fill="hold"/>
                                        <p:tgtEl>
                                          <p:spTgt spid="52"/>
                                        </p:tgtEl>
                                        <p:attrNameLst>
                                          <p:attrName>ppt_x</p:attrName>
                                          <p:attrName>ppt_y</p:attrName>
                                        </p:attrNameLst>
                                      </p:cBhvr>
                                      <p:rCtr x="5286" y="-16111"/>
                                    </p:animMotion>
                                  </p:childTnLst>
                                </p:cTn>
                              </p:par>
                              <p:par>
                                <p:cTn id="389" presetID="10" presetClass="entr" presetSubtype="0" repeatCount="indefinite" fill="hold" grpId="0" nodeType="withEffect">
                                  <p:stCondLst>
                                    <p:cond delay="0"/>
                                  </p:stCondLst>
                                  <p:childTnLst>
                                    <p:set>
                                      <p:cBhvr>
                                        <p:cTn id="390" dur="1" fill="hold">
                                          <p:stCondLst>
                                            <p:cond delay="0"/>
                                          </p:stCondLst>
                                        </p:cTn>
                                        <p:tgtEl>
                                          <p:spTgt spid="53"/>
                                        </p:tgtEl>
                                        <p:attrNameLst>
                                          <p:attrName>style.visibility</p:attrName>
                                        </p:attrNameLst>
                                      </p:cBhvr>
                                      <p:to>
                                        <p:strVal val="visible"/>
                                      </p:to>
                                    </p:set>
                                    <p:animEffect transition="out" filter="fade">
                                      <p:cBhvr additive="base" accumulate="none">
                                        <p:cTn id="391" dur="269" fill="hold">
                                          <p:stCondLst>
                                            <p:cond delay="1880"/>
                                          </p:stCondLst>
                                        </p:cTn>
                                        <p:tgtEl>
                                          <p:spTgt spid="53"/>
                                        </p:tgtEl>
                                      </p:cBhvr>
                                    </p:animEffect>
                                    <p:animEffect transition="in" filter="fade">
                                      <p:cBhvr additive="base" accumulate="none">
                                        <p:cTn id="392" dur="269" fill="hold">
                                          <p:stCondLst>
                                            <p:cond delay="0"/>
                                          </p:stCondLst>
                                        </p:cTn>
                                        <p:tgtEl>
                                          <p:spTgt spid="53"/>
                                        </p:tgtEl>
                                      </p:cBhvr>
                                    </p:animEffect>
                                    <p:set>
                                      <p:cBhvr additive="base" accumulate="none">
                                        <p:cTn id="393" dur="1" fill="hold">
                                          <p:stCondLst>
                                            <p:cond delay="2147"/>
                                          </p:stCondLst>
                                        </p:cTn>
                                        <p:tgtEl>
                                          <p:spTgt spid="53"/>
                                        </p:tgtEl>
                                        <p:attrNameLst>
                                          <p:attrName>style.visibility</p:attrName>
                                        </p:attrNameLst>
                                      </p:cBhvr>
                                      <p:to>
                                        <p:strVal val="hidden"/>
                                      </p:to>
                                    </p:set>
                                    <p:set>
                                      <p:cBhvr additive="base" accumulate="none">
                                        <p:cTn id="394" dur="2471" fill="hold">
                                          <p:stCondLst>
                                            <p:cond delay="0"/>
                                          </p:stCondLst>
                                        </p:cTn>
                                        <p:tgtEl>
                                          <p:spTgt spid="53"/>
                                        </p:tgtEl>
                                        <p:attrNameLst>
                                          <p:attrName/>
                                        </p:attrNameLst>
                                      </p:cBhvr>
                                      <p:to>
                                        <p:strVal val=""/>
                                      </p:to>
                                    </p:set>
                                  </p:childTnLst>
                                </p:cTn>
                              </p:par>
                              <p:par>
                                <p:cTn id="395" presetID="0" presetClass="path" presetSubtype="0" repeatCount="indefinite" fill="hold" grpId="1" nodeType="withEffect">
                                  <p:stCondLst>
                                    <p:cond delay="0"/>
                                  </p:stCondLst>
                                  <p:childTnLst>
                                    <p:animMotion origin="layout" path="M 1.66667E-6 -1.48148E-6 C -0.04479 -0.16551 -0.08151 -0.08634 -0.12149 -0.25023 " pathEditMode="relative" rAng="0" ptsTypes="AA">
                                      <p:cBhvr>
                                        <p:cTn id="396" dur="2961" fill="hold"/>
                                        <p:tgtEl>
                                          <p:spTgt spid="53"/>
                                        </p:tgtEl>
                                        <p:attrNameLst>
                                          <p:attrName>ppt_x</p:attrName>
                                          <p:attrName>ppt_y</p:attrName>
                                        </p:attrNameLst>
                                      </p:cBhvr>
                                      <p:rCtr x="-6081" y="-12523"/>
                                    </p:animMotion>
                                  </p:childTnLst>
                                </p:cTn>
                              </p:par>
                              <p:par>
                                <p:cTn id="397" presetID="10" presetClass="entr" presetSubtype="0" repeatCount="indefinite" fill="hold" grpId="0" nodeType="withEffect">
                                  <p:stCondLst>
                                    <p:cond delay="0"/>
                                  </p:stCondLst>
                                  <p:childTnLst>
                                    <p:set>
                                      <p:cBhvr>
                                        <p:cTn id="398" dur="1" fill="hold">
                                          <p:stCondLst>
                                            <p:cond delay="0"/>
                                          </p:stCondLst>
                                        </p:cTn>
                                        <p:tgtEl>
                                          <p:spTgt spid="54"/>
                                        </p:tgtEl>
                                        <p:attrNameLst>
                                          <p:attrName>style.visibility</p:attrName>
                                        </p:attrNameLst>
                                      </p:cBhvr>
                                      <p:to>
                                        <p:strVal val="visible"/>
                                      </p:to>
                                    </p:set>
                                    <p:animEffect transition="out" filter="fade">
                                      <p:cBhvr additive="base" accumulate="none">
                                        <p:cTn id="399" dur="227" fill="hold">
                                          <p:stCondLst>
                                            <p:cond delay="1590"/>
                                          </p:stCondLst>
                                        </p:cTn>
                                        <p:tgtEl>
                                          <p:spTgt spid="54"/>
                                        </p:tgtEl>
                                      </p:cBhvr>
                                    </p:animEffect>
                                    <p:animEffect transition="in" filter="fade">
                                      <p:cBhvr additive="base" accumulate="none">
                                        <p:cTn id="400" dur="227" fill="hold">
                                          <p:stCondLst>
                                            <p:cond delay="0"/>
                                          </p:stCondLst>
                                        </p:cTn>
                                        <p:tgtEl>
                                          <p:spTgt spid="54"/>
                                        </p:tgtEl>
                                      </p:cBhvr>
                                    </p:animEffect>
                                    <p:set>
                                      <p:cBhvr additive="base" accumulate="none">
                                        <p:cTn id="401" dur="1" fill="hold">
                                          <p:stCondLst>
                                            <p:cond delay="1816"/>
                                          </p:stCondLst>
                                        </p:cTn>
                                        <p:tgtEl>
                                          <p:spTgt spid="54"/>
                                        </p:tgtEl>
                                        <p:attrNameLst>
                                          <p:attrName>style.visibility</p:attrName>
                                        </p:attrNameLst>
                                      </p:cBhvr>
                                      <p:to>
                                        <p:strVal val="hidden"/>
                                      </p:to>
                                    </p:set>
                                    <p:set>
                                      <p:cBhvr additive="base" accumulate="none">
                                        <p:cTn id="402" dur="2090" fill="hold">
                                          <p:stCondLst>
                                            <p:cond delay="0"/>
                                          </p:stCondLst>
                                        </p:cTn>
                                        <p:tgtEl>
                                          <p:spTgt spid="54"/>
                                        </p:tgtEl>
                                        <p:attrNameLst>
                                          <p:attrName/>
                                        </p:attrNameLst>
                                      </p:cBhvr>
                                      <p:to>
                                        <p:strVal val=""/>
                                      </p:to>
                                    </p:set>
                                  </p:childTnLst>
                                </p:cTn>
                              </p:par>
                              <p:par>
                                <p:cTn id="403" presetID="0" presetClass="path" presetSubtype="0" repeatCount="indefinite" fill="hold" grpId="1" nodeType="withEffect">
                                  <p:stCondLst>
                                    <p:cond delay="0"/>
                                  </p:stCondLst>
                                  <p:childTnLst>
                                    <p:animMotion origin="layout" path="M -0.00013 -2.96296E-6 C 0.10482 -0.20694 0.17995 -0.01921 0.24831 -0.2419 " pathEditMode="relative" rAng="0" ptsTypes="AA">
                                      <p:cBhvr>
                                        <p:cTn id="404" dur="2965" fill="hold"/>
                                        <p:tgtEl>
                                          <p:spTgt spid="54"/>
                                        </p:tgtEl>
                                        <p:attrNameLst>
                                          <p:attrName>ppt_x</p:attrName>
                                          <p:attrName>ppt_y</p:attrName>
                                        </p:attrNameLst>
                                      </p:cBhvr>
                                      <p:rCtr x="12422" y="-12106"/>
                                    </p:animMotion>
                                  </p:childTnLst>
                                </p:cTn>
                              </p:par>
                              <p:par>
                                <p:cTn id="405" presetID="10" presetClass="entr" presetSubtype="0" repeatCount="indefinite" fill="hold" grpId="0" nodeType="withEffect">
                                  <p:stCondLst>
                                    <p:cond delay="0"/>
                                  </p:stCondLst>
                                  <p:childTnLst>
                                    <p:set>
                                      <p:cBhvr>
                                        <p:cTn id="406" dur="1" fill="hold">
                                          <p:stCondLst>
                                            <p:cond delay="0"/>
                                          </p:stCondLst>
                                        </p:cTn>
                                        <p:tgtEl>
                                          <p:spTgt spid="55"/>
                                        </p:tgtEl>
                                        <p:attrNameLst>
                                          <p:attrName>style.visibility</p:attrName>
                                        </p:attrNameLst>
                                      </p:cBhvr>
                                      <p:to>
                                        <p:strVal val="visible"/>
                                      </p:to>
                                    </p:set>
                                    <p:animEffect transition="out" filter="fade">
                                      <p:cBhvr additive="base" accumulate="none">
                                        <p:cTn id="407" dur="345" fill="hold">
                                          <p:stCondLst>
                                            <p:cond delay="2417"/>
                                          </p:stCondLst>
                                        </p:cTn>
                                        <p:tgtEl>
                                          <p:spTgt spid="55"/>
                                        </p:tgtEl>
                                      </p:cBhvr>
                                    </p:animEffect>
                                    <p:animEffect transition="in" filter="fade">
                                      <p:cBhvr additive="base" accumulate="none">
                                        <p:cTn id="408" dur="345" fill="hold">
                                          <p:stCondLst>
                                            <p:cond delay="0"/>
                                          </p:stCondLst>
                                        </p:cTn>
                                        <p:tgtEl>
                                          <p:spTgt spid="55"/>
                                        </p:tgtEl>
                                      </p:cBhvr>
                                    </p:animEffect>
                                    <p:set>
                                      <p:cBhvr additive="base" accumulate="none">
                                        <p:cTn id="409" dur="1" fill="hold">
                                          <p:stCondLst>
                                            <p:cond delay="2761"/>
                                          </p:stCondLst>
                                        </p:cTn>
                                        <p:tgtEl>
                                          <p:spTgt spid="55"/>
                                        </p:tgtEl>
                                        <p:attrNameLst>
                                          <p:attrName>style.visibility</p:attrName>
                                        </p:attrNameLst>
                                      </p:cBhvr>
                                      <p:to>
                                        <p:strVal val="hidden"/>
                                      </p:to>
                                    </p:set>
                                    <p:set>
                                      <p:cBhvr additive="base" accumulate="none">
                                        <p:cTn id="410" dur="3177" fill="hold">
                                          <p:stCondLst>
                                            <p:cond delay="0"/>
                                          </p:stCondLst>
                                        </p:cTn>
                                        <p:tgtEl>
                                          <p:spTgt spid="55"/>
                                        </p:tgtEl>
                                        <p:attrNameLst>
                                          <p:attrName/>
                                        </p:attrNameLst>
                                      </p:cBhvr>
                                      <p:to>
                                        <p:strVal val=""/>
                                      </p:to>
                                    </p:set>
                                  </p:childTnLst>
                                </p:cTn>
                              </p:par>
                              <p:par>
                                <p:cTn id="411" presetID="0" presetClass="path" presetSubtype="0" repeatCount="indefinite" fill="hold" grpId="1" nodeType="withEffect">
                                  <p:stCondLst>
                                    <p:cond delay="0"/>
                                  </p:stCondLst>
                                  <p:childTnLst>
                                    <p:animMotion origin="layout" path="M -1.45833E-6 4.07407E-6 C 0.0332 -0.23612 0.0431 -0.23704 0.13763 -0.34769 " pathEditMode="relative" rAng="0" ptsTypes="AA">
                                      <p:cBhvr>
                                        <p:cTn id="412" dur="3510" fill="hold"/>
                                        <p:tgtEl>
                                          <p:spTgt spid="55"/>
                                        </p:tgtEl>
                                        <p:attrNameLst>
                                          <p:attrName>ppt_x</p:attrName>
                                          <p:attrName>ppt_y</p:attrName>
                                        </p:attrNameLst>
                                      </p:cBhvr>
                                      <p:rCtr x="6875" y="-17384"/>
                                    </p:animMotion>
                                  </p:childTnLst>
                                </p:cTn>
                              </p:par>
                              <p:par>
                                <p:cTn id="413" presetID="10" presetClass="entr" presetSubtype="0" repeatCount="indefinite" fill="hold" grpId="0" nodeType="withEffect">
                                  <p:stCondLst>
                                    <p:cond delay="0"/>
                                  </p:stCondLst>
                                  <p:childTnLst>
                                    <p:set>
                                      <p:cBhvr>
                                        <p:cTn id="414" dur="1" fill="hold">
                                          <p:stCondLst>
                                            <p:cond delay="0"/>
                                          </p:stCondLst>
                                        </p:cTn>
                                        <p:tgtEl>
                                          <p:spTgt spid="56"/>
                                        </p:tgtEl>
                                        <p:attrNameLst>
                                          <p:attrName>style.visibility</p:attrName>
                                        </p:attrNameLst>
                                      </p:cBhvr>
                                      <p:to>
                                        <p:strVal val="visible"/>
                                      </p:to>
                                    </p:set>
                                    <p:animEffect transition="out" filter="fade">
                                      <p:cBhvr additive="base" accumulate="none">
                                        <p:cTn id="415" dur="419" fill="hold">
                                          <p:stCondLst>
                                            <p:cond delay="2934"/>
                                          </p:stCondLst>
                                        </p:cTn>
                                        <p:tgtEl>
                                          <p:spTgt spid="56"/>
                                        </p:tgtEl>
                                      </p:cBhvr>
                                    </p:animEffect>
                                    <p:animEffect transition="in" filter="fade">
                                      <p:cBhvr additive="base" accumulate="none">
                                        <p:cTn id="416" dur="419" fill="hold">
                                          <p:stCondLst>
                                            <p:cond delay="0"/>
                                          </p:stCondLst>
                                        </p:cTn>
                                        <p:tgtEl>
                                          <p:spTgt spid="56"/>
                                        </p:tgtEl>
                                      </p:cBhvr>
                                    </p:animEffect>
                                    <p:set>
                                      <p:cBhvr additive="base" accumulate="none">
                                        <p:cTn id="417" dur="1" fill="hold">
                                          <p:stCondLst>
                                            <p:cond delay="3351"/>
                                          </p:stCondLst>
                                        </p:cTn>
                                        <p:tgtEl>
                                          <p:spTgt spid="56"/>
                                        </p:tgtEl>
                                        <p:attrNameLst>
                                          <p:attrName>style.visibility</p:attrName>
                                        </p:attrNameLst>
                                      </p:cBhvr>
                                      <p:to>
                                        <p:strVal val="hidden"/>
                                      </p:to>
                                    </p:set>
                                    <p:set>
                                      <p:cBhvr additive="base" accumulate="none">
                                        <p:cTn id="418" dur="3856" fill="hold">
                                          <p:stCondLst>
                                            <p:cond delay="0"/>
                                          </p:stCondLst>
                                        </p:cTn>
                                        <p:tgtEl>
                                          <p:spTgt spid="56"/>
                                        </p:tgtEl>
                                        <p:attrNameLst>
                                          <p:attrName/>
                                        </p:attrNameLst>
                                      </p:cBhvr>
                                      <p:to>
                                        <p:strVal val=""/>
                                      </p:to>
                                    </p:set>
                                  </p:childTnLst>
                                </p:cTn>
                              </p:par>
                              <p:par>
                                <p:cTn id="419" presetID="0" presetClass="path" presetSubtype="0" repeatCount="indefinite" fill="hold" grpId="1" nodeType="withEffect">
                                  <p:stCondLst>
                                    <p:cond delay="0"/>
                                  </p:stCondLst>
                                  <p:childTnLst>
                                    <p:animMotion origin="layout" path="M 4.79167E-6 -3.33333E-6 C 0.00143 -0.15486 -0.16407 -0.17777 -0.12566 -0.34953 " pathEditMode="relative" rAng="0" ptsTypes="AA">
                                      <p:cBhvr>
                                        <p:cTn id="420" dur="2662" fill="hold"/>
                                        <p:tgtEl>
                                          <p:spTgt spid="56"/>
                                        </p:tgtEl>
                                        <p:attrNameLst>
                                          <p:attrName>ppt_x</p:attrName>
                                          <p:attrName>ppt_y</p:attrName>
                                        </p:attrNameLst>
                                      </p:cBhvr>
                                      <p:rCtr x="-6576" y="-17477"/>
                                    </p:animMotion>
                                  </p:childTnLst>
                                </p:cTn>
                              </p:par>
                              <p:par>
                                <p:cTn id="421" presetID="10" presetClass="entr" presetSubtype="0" repeatCount="indefinite" fill="hold" grpId="0" nodeType="withEffect">
                                  <p:stCondLst>
                                    <p:cond delay="0"/>
                                  </p:stCondLst>
                                  <p:childTnLst>
                                    <p:set>
                                      <p:cBhvr>
                                        <p:cTn id="422" dur="1" fill="hold">
                                          <p:stCondLst>
                                            <p:cond delay="0"/>
                                          </p:stCondLst>
                                        </p:cTn>
                                        <p:tgtEl>
                                          <p:spTgt spid="40"/>
                                        </p:tgtEl>
                                        <p:attrNameLst>
                                          <p:attrName>style.visibility</p:attrName>
                                        </p:attrNameLst>
                                      </p:cBhvr>
                                      <p:to>
                                        <p:strVal val="visible"/>
                                      </p:to>
                                    </p:set>
                                    <p:animEffect transition="out" filter="fade">
                                      <p:cBhvr additive="base" accumulate="none">
                                        <p:cTn id="423" dur="355" fill="hold">
                                          <p:stCondLst>
                                            <p:cond delay="2487"/>
                                          </p:stCondLst>
                                        </p:cTn>
                                        <p:tgtEl>
                                          <p:spTgt spid="40"/>
                                        </p:tgtEl>
                                      </p:cBhvr>
                                    </p:animEffect>
                                    <p:animEffect transition="in" filter="fade">
                                      <p:cBhvr additive="base" accumulate="none">
                                        <p:cTn id="424" dur="355" fill="hold">
                                          <p:stCondLst>
                                            <p:cond delay="0"/>
                                          </p:stCondLst>
                                        </p:cTn>
                                        <p:tgtEl>
                                          <p:spTgt spid="40"/>
                                        </p:tgtEl>
                                      </p:cBhvr>
                                    </p:animEffect>
                                    <p:set>
                                      <p:cBhvr additive="base" accumulate="none">
                                        <p:cTn id="425" dur="1" fill="hold">
                                          <p:stCondLst>
                                            <p:cond delay="2841"/>
                                          </p:stCondLst>
                                        </p:cTn>
                                        <p:tgtEl>
                                          <p:spTgt spid="40"/>
                                        </p:tgtEl>
                                        <p:attrNameLst>
                                          <p:attrName>style.visibility</p:attrName>
                                        </p:attrNameLst>
                                      </p:cBhvr>
                                      <p:to>
                                        <p:strVal val="hidden"/>
                                      </p:to>
                                    </p:set>
                                    <p:set>
                                      <p:cBhvr additive="base" accumulate="none">
                                        <p:cTn id="426" dur="3269" fill="hold">
                                          <p:stCondLst>
                                            <p:cond delay="0"/>
                                          </p:stCondLst>
                                        </p:cTn>
                                        <p:tgtEl>
                                          <p:spTgt spid="40"/>
                                        </p:tgtEl>
                                        <p:attrNameLst>
                                          <p:attrName/>
                                        </p:attrNameLst>
                                      </p:cBhvr>
                                      <p:to>
                                        <p:strVal val=""/>
                                      </p:to>
                                    </p:set>
                                  </p:childTnLst>
                                </p:cTn>
                              </p:par>
                              <p:par>
                                <p:cTn id="427" presetID="0" presetClass="path" presetSubtype="0" repeatCount="indefinite" fill="hold" grpId="1" nodeType="withEffect">
                                  <p:stCondLst>
                                    <p:cond delay="0"/>
                                  </p:stCondLst>
                                  <p:childTnLst>
                                    <p:animMotion origin="layout" path="M 2.08333E-6 -4.07407E-6 C 0.07122 -0.04398 0.06237 -0.16273 0.0901 -0.27847 " pathEditMode="relative" rAng="0" ptsTypes="AA">
                                      <p:cBhvr>
                                        <p:cTn id="428" dur="2820" fill="hold"/>
                                        <p:tgtEl>
                                          <p:spTgt spid="40"/>
                                        </p:tgtEl>
                                        <p:attrNameLst>
                                          <p:attrName>ppt_x</p:attrName>
                                          <p:attrName>ppt_y</p:attrName>
                                        </p:attrNameLst>
                                      </p:cBhvr>
                                      <p:rCtr x="4505" y="-13935"/>
                                    </p:animMotion>
                                  </p:childTnLst>
                                </p:cTn>
                              </p:par>
                              <p:par>
                                <p:cTn id="429" presetID="10" presetClass="entr" presetSubtype="0" repeatCount="indefinite" fill="hold" grpId="0" nodeType="withEffect">
                                  <p:stCondLst>
                                    <p:cond delay="0"/>
                                  </p:stCondLst>
                                  <p:childTnLst>
                                    <p:set>
                                      <p:cBhvr>
                                        <p:cTn id="430" dur="1" fill="hold">
                                          <p:stCondLst>
                                            <p:cond delay="0"/>
                                          </p:stCondLst>
                                        </p:cTn>
                                        <p:tgtEl>
                                          <p:spTgt spid="57"/>
                                        </p:tgtEl>
                                        <p:attrNameLst>
                                          <p:attrName>style.visibility</p:attrName>
                                        </p:attrNameLst>
                                      </p:cBhvr>
                                      <p:to>
                                        <p:strVal val="visible"/>
                                      </p:to>
                                    </p:set>
                                    <p:animEffect transition="out" filter="fade">
                                      <p:cBhvr additive="base" accumulate="none">
                                        <p:cTn id="431" dur="293" fill="hold">
                                          <p:stCondLst>
                                            <p:cond delay="2051"/>
                                          </p:stCondLst>
                                        </p:cTn>
                                        <p:tgtEl>
                                          <p:spTgt spid="57"/>
                                        </p:tgtEl>
                                      </p:cBhvr>
                                    </p:animEffect>
                                    <p:animEffect transition="in" filter="fade">
                                      <p:cBhvr additive="base" accumulate="none">
                                        <p:cTn id="432" dur="293" fill="hold">
                                          <p:stCondLst>
                                            <p:cond delay="0"/>
                                          </p:stCondLst>
                                        </p:cTn>
                                        <p:tgtEl>
                                          <p:spTgt spid="57"/>
                                        </p:tgtEl>
                                      </p:cBhvr>
                                    </p:animEffect>
                                    <p:set>
                                      <p:cBhvr additive="base" accumulate="none">
                                        <p:cTn id="433" dur="1" fill="hold">
                                          <p:stCondLst>
                                            <p:cond delay="2343"/>
                                          </p:stCondLst>
                                        </p:cTn>
                                        <p:tgtEl>
                                          <p:spTgt spid="57"/>
                                        </p:tgtEl>
                                        <p:attrNameLst>
                                          <p:attrName>style.visibility</p:attrName>
                                        </p:attrNameLst>
                                      </p:cBhvr>
                                      <p:to>
                                        <p:strVal val="hidden"/>
                                      </p:to>
                                    </p:set>
                                    <p:set>
                                      <p:cBhvr additive="base" accumulate="none">
                                        <p:cTn id="434" dur="2695" fill="hold">
                                          <p:stCondLst>
                                            <p:cond delay="0"/>
                                          </p:stCondLst>
                                        </p:cTn>
                                        <p:tgtEl>
                                          <p:spTgt spid="57"/>
                                        </p:tgtEl>
                                        <p:attrNameLst>
                                          <p:attrName/>
                                        </p:attrNameLst>
                                      </p:cBhvr>
                                      <p:to>
                                        <p:strVal val=""/>
                                      </p:to>
                                    </p:set>
                                  </p:childTnLst>
                                </p:cTn>
                              </p:par>
                              <p:par>
                                <p:cTn id="435" presetID="0" presetClass="path" presetSubtype="0" repeatCount="indefinite" fill="hold" grpId="1" nodeType="withEffect">
                                  <p:stCondLst>
                                    <p:cond delay="0"/>
                                  </p:stCondLst>
                                  <p:childTnLst>
                                    <p:animMotion origin="layout" path="M 2.08333E-7 4.81481E-6 C 0.00378 -0.22477 0.15404 -0.14283 0.13372 -0.29121 " pathEditMode="relative" rAng="0" ptsTypes="AA">
                                      <p:cBhvr>
                                        <p:cTn id="436" dur="2298" fill="hold"/>
                                        <p:tgtEl>
                                          <p:spTgt spid="57"/>
                                        </p:tgtEl>
                                        <p:attrNameLst>
                                          <p:attrName>ppt_x</p:attrName>
                                          <p:attrName>ppt_y</p:attrName>
                                        </p:attrNameLst>
                                      </p:cBhvr>
                                      <p:rCtr x="6771" y="-14560"/>
                                    </p:animMotion>
                                  </p:childTnLst>
                                </p:cTn>
                              </p:par>
                              <p:par>
                                <p:cTn id="437" presetID="10" presetClass="entr" presetSubtype="0" repeatCount="indefinite" fill="hold" grpId="0" nodeType="withEffect">
                                  <p:stCondLst>
                                    <p:cond delay="0"/>
                                  </p:stCondLst>
                                  <p:childTnLst>
                                    <p:set>
                                      <p:cBhvr>
                                        <p:cTn id="438" dur="1" fill="hold">
                                          <p:stCondLst>
                                            <p:cond delay="0"/>
                                          </p:stCondLst>
                                        </p:cTn>
                                        <p:tgtEl>
                                          <p:spTgt spid="58"/>
                                        </p:tgtEl>
                                        <p:attrNameLst>
                                          <p:attrName>style.visibility</p:attrName>
                                        </p:attrNameLst>
                                      </p:cBhvr>
                                      <p:to>
                                        <p:strVal val="visible"/>
                                      </p:to>
                                    </p:set>
                                    <p:animEffect transition="out" filter="fade">
                                      <p:cBhvr additive="base" accumulate="none">
                                        <p:cTn id="439" dur="336" fill="hold">
                                          <p:stCondLst>
                                            <p:cond delay="2355"/>
                                          </p:stCondLst>
                                        </p:cTn>
                                        <p:tgtEl>
                                          <p:spTgt spid="58"/>
                                        </p:tgtEl>
                                      </p:cBhvr>
                                    </p:animEffect>
                                    <p:animEffect transition="in" filter="fade">
                                      <p:cBhvr additive="base" accumulate="none">
                                        <p:cTn id="440" dur="336" fill="hold">
                                          <p:stCondLst>
                                            <p:cond delay="0"/>
                                          </p:stCondLst>
                                        </p:cTn>
                                        <p:tgtEl>
                                          <p:spTgt spid="58"/>
                                        </p:tgtEl>
                                      </p:cBhvr>
                                    </p:animEffect>
                                    <p:set>
                                      <p:cBhvr additive="base" accumulate="none">
                                        <p:cTn id="441" dur="1" fill="hold">
                                          <p:stCondLst>
                                            <p:cond delay="2690"/>
                                          </p:stCondLst>
                                        </p:cTn>
                                        <p:tgtEl>
                                          <p:spTgt spid="58"/>
                                        </p:tgtEl>
                                        <p:attrNameLst>
                                          <p:attrName>style.visibility</p:attrName>
                                        </p:attrNameLst>
                                      </p:cBhvr>
                                      <p:to>
                                        <p:strVal val="hidden"/>
                                      </p:to>
                                    </p:set>
                                    <p:set>
                                      <p:cBhvr additive="base" accumulate="none">
                                        <p:cTn id="442" dur="3095" fill="hold">
                                          <p:stCondLst>
                                            <p:cond delay="0"/>
                                          </p:stCondLst>
                                        </p:cTn>
                                        <p:tgtEl>
                                          <p:spTgt spid="58"/>
                                        </p:tgtEl>
                                        <p:attrNameLst>
                                          <p:attrName/>
                                        </p:attrNameLst>
                                      </p:cBhvr>
                                      <p:to>
                                        <p:strVal val=""/>
                                      </p:to>
                                    </p:set>
                                  </p:childTnLst>
                                </p:cTn>
                              </p:par>
                              <p:par>
                                <p:cTn id="443" presetID="0" presetClass="path" presetSubtype="0" repeatCount="indefinite" fill="hold" grpId="1" nodeType="withEffect">
                                  <p:stCondLst>
                                    <p:cond delay="0"/>
                                  </p:stCondLst>
                                  <p:childTnLst>
                                    <p:animMotion origin="layout" path="M -0.00013 -0.00023 C 0.09909 -0.05741 0.07317 0.02847 0.16263 -0.03727 " pathEditMode="relative" rAng="0" ptsTypes="AA">
                                      <p:cBhvr>
                                        <p:cTn id="444" dur="3846" fill="hold"/>
                                        <p:tgtEl>
                                          <p:spTgt spid="58"/>
                                        </p:tgtEl>
                                        <p:attrNameLst>
                                          <p:attrName>ppt_x</p:attrName>
                                          <p:attrName>ppt_y</p:attrName>
                                        </p:attrNameLst>
                                      </p:cBhvr>
                                      <p:rCtr x="8138" y="-1852"/>
                                    </p:animMotion>
                                  </p:childTnLst>
                                </p:cTn>
                              </p:par>
                              <p:par>
                                <p:cTn id="445" presetID="10" presetClass="entr" presetSubtype="0" repeatCount="indefinite" fill="hold" grpId="0" nodeType="withEffect">
                                  <p:stCondLst>
                                    <p:cond delay="0"/>
                                  </p:stCondLst>
                                  <p:childTnLst>
                                    <p:set>
                                      <p:cBhvr>
                                        <p:cTn id="446" dur="1" fill="hold">
                                          <p:stCondLst>
                                            <p:cond delay="0"/>
                                          </p:stCondLst>
                                        </p:cTn>
                                        <p:tgtEl>
                                          <p:spTgt spid="59"/>
                                        </p:tgtEl>
                                        <p:attrNameLst>
                                          <p:attrName>style.visibility</p:attrName>
                                        </p:attrNameLst>
                                      </p:cBhvr>
                                      <p:to>
                                        <p:strVal val="visible"/>
                                      </p:to>
                                    </p:set>
                                    <p:animEffect transition="out" filter="fade">
                                      <p:cBhvr additive="base" accumulate="none">
                                        <p:cTn id="447" dur="402" fill="hold">
                                          <p:stCondLst>
                                            <p:cond delay="2811"/>
                                          </p:stCondLst>
                                        </p:cTn>
                                        <p:tgtEl>
                                          <p:spTgt spid="59"/>
                                        </p:tgtEl>
                                      </p:cBhvr>
                                    </p:animEffect>
                                    <p:animEffect transition="in" filter="fade">
                                      <p:cBhvr additive="base" accumulate="none">
                                        <p:cTn id="448" dur="402" fill="hold">
                                          <p:stCondLst>
                                            <p:cond delay="0"/>
                                          </p:stCondLst>
                                        </p:cTn>
                                        <p:tgtEl>
                                          <p:spTgt spid="59"/>
                                        </p:tgtEl>
                                      </p:cBhvr>
                                    </p:animEffect>
                                    <p:set>
                                      <p:cBhvr additive="base" accumulate="none">
                                        <p:cTn id="449" dur="1" fill="hold">
                                          <p:stCondLst>
                                            <p:cond delay="3211"/>
                                          </p:stCondLst>
                                        </p:cTn>
                                        <p:tgtEl>
                                          <p:spTgt spid="59"/>
                                        </p:tgtEl>
                                        <p:attrNameLst>
                                          <p:attrName>style.visibility</p:attrName>
                                        </p:attrNameLst>
                                      </p:cBhvr>
                                      <p:to>
                                        <p:strVal val="hidden"/>
                                      </p:to>
                                    </p:set>
                                    <p:set>
                                      <p:cBhvr additive="base" accumulate="none">
                                        <p:cTn id="450" dur="3694" fill="hold">
                                          <p:stCondLst>
                                            <p:cond delay="0"/>
                                          </p:stCondLst>
                                        </p:cTn>
                                        <p:tgtEl>
                                          <p:spTgt spid="59"/>
                                        </p:tgtEl>
                                        <p:attrNameLst>
                                          <p:attrName/>
                                        </p:attrNameLst>
                                      </p:cBhvr>
                                      <p:to>
                                        <p:strVal val=""/>
                                      </p:to>
                                    </p:set>
                                  </p:childTnLst>
                                </p:cTn>
                              </p:par>
                              <p:par>
                                <p:cTn id="451" presetID="0" presetClass="path" presetSubtype="0" repeatCount="indefinite" fill="hold" grpId="1" nodeType="withEffect">
                                  <p:stCondLst>
                                    <p:cond delay="0"/>
                                  </p:stCondLst>
                                  <p:childTnLst>
                                    <p:animMotion origin="layout" path="M -6.25E-7 1.11111E-6 C 0.00104 -0.11574 -0.11797 -0.13287 -0.09036 -0.26158 " pathEditMode="relative" rAng="0" ptsTypes="AA">
                                      <p:cBhvr>
                                        <p:cTn id="452" dur="3652" fill="hold"/>
                                        <p:tgtEl>
                                          <p:spTgt spid="59"/>
                                        </p:tgtEl>
                                        <p:attrNameLst>
                                          <p:attrName>ppt_x</p:attrName>
                                          <p:attrName>ppt_y</p:attrName>
                                        </p:attrNameLst>
                                      </p:cBhvr>
                                      <p:rCtr x="-4727" y="-13079"/>
                                    </p:animMotion>
                                  </p:childTnLst>
                                </p:cTn>
                              </p:par>
                              <p:par>
                                <p:cTn id="453" presetID="10" presetClass="entr" presetSubtype="0" repeatCount="indefinite" fill="hold" grpId="0" nodeType="withEffect">
                                  <p:stCondLst>
                                    <p:cond delay="0"/>
                                  </p:stCondLst>
                                  <p:childTnLst>
                                    <p:set>
                                      <p:cBhvr>
                                        <p:cTn id="454" dur="1" fill="hold">
                                          <p:stCondLst>
                                            <p:cond delay="0"/>
                                          </p:stCondLst>
                                        </p:cTn>
                                        <p:tgtEl>
                                          <p:spTgt spid="60"/>
                                        </p:tgtEl>
                                        <p:attrNameLst>
                                          <p:attrName>style.visibility</p:attrName>
                                        </p:attrNameLst>
                                      </p:cBhvr>
                                      <p:to>
                                        <p:strVal val="visible"/>
                                      </p:to>
                                    </p:set>
                                    <p:animEffect transition="out" filter="fade">
                                      <p:cBhvr additive="base" accumulate="none">
                                        <p:cTn id="455" dur="364" fill="hold">
                                          <p:stCondLst>
                                            <p:cond delay="2545"/>
                                          </p:stCondLst>
                                        </p:cTn>
                                        <p:tgtEl>
                                          <p:spTgt spid="60"/>
                                        </p:tgtEl>
                                      </p:cBhvr>
                                    </p:animEffect>
                                    <p:animEffect transition="in" filter="fade">
                                      <p:cBhvr additive="base" accumulate="none">
                                        <p:cTn id="456" dur="364" fill="hold">
                                          <p:stCondLst>
                                            <p:cond delay="0"/>
                                          </p:stCondLst>
                                        </p:cTn>
                                        <p:tgtEl>
                                          <p:spTgt spid="60"/>
                                        </p:tgtEl>
                                      </p:cBhvr>
                                    </p:animEffect>
                                    <p:set>
                                      <p:cBhvr additive="base" accumulate="none">
                                        <p:cTn id="457" dur="1" fill="hold">
                                          <p:stCondLst>
                                            <p:cond delay="2907"/>
                                          </p:stCondLst>
                                        </p:cTn>
                                        <p:tgtEl>
                                          <p:spTgt spid="60"/>
                                        </p:tgtEl>
                                        <p:attrNameLst>
                                          <p:attrName>style.visibility</p:attrName>
                                        </p:attrNameLst>
                                      </p:cBhvr>
                                      <p:to>
                                        <p:strVal val="hidden"/>
                                      </p:to>
                                    </p:set>
                                    <p:set>
                                      <p:cBhvr additive="base" accumulate="none">
                                        <p:cTn id="458" dur="3345" fill="hold">
                                          <p:stCondLst>
                                            <p:cond delay="0"/>
                                          </p:stCondLst>
                                        </p:cTn>
                                        <p:tgtEl>
                                          <p:spTgt spid="60"/>
                                        </p:tgtEl>
                                        <p:attrNameLst>
                                          <p:attrName/>
                                        </p:attrNameLst>
                                      </p:cBhvr>
                                      <p:to>
                                        <p:strVal val=""/>
                                      </p:to>
                                    </p:set>
                                  </p:childTnLst>
                                </p:cTn>
                              </p:par>
                              <p:par>
                                <p:cTn id="459" presetID="0" presetClass="path" presetSubtype="0" repeatCount="indefinite" fill="hold" grpId="1" nodeType="withEffect">
                                  <p:stCondLst>
                                    <p:cond delay="0"/>
                                  </p:stCondLst>
                                  <p:childTnLst>
                                    <p:animMotion origin="layout" path="M 2.08333E-7 -3.7037E-6 C 0.1069 -0.07314 0.10586 -0.1625 0.13359 -0.2912 " pathEditMode="relative" rAng="0" ptsTypes="AA">
                                      <p:cBhvr>
                                        <p:cTn id="460" dur="3444" fill="hold"/>
                                        <p:tgtEl>
                                          <p:spTgt spid="60"/>
                                        </p:tgtEl>
                                        <p:attrNameLst>
                                          <p:attrName>ppt_x</p:attrName>
                                          <p:attrName>ppt_y</p:attrName>
                                        </p:attrNameLst>
                                      </p:cBhvr>
                                      <p:rCtr x="6680" y="-14560"/>
                                    </p:animMotion>
                                  </p:childTnLst>
                                </p:cTn>
                              </p:par>
                              <p:par>
                                <p:cTn id="461" presetID="10" presetClass="entr" presetSubtype="0" repeatCount="indefinite" fill="hold" grpId="0" nodeType="withEffect">
                                  <p:stCondLst>
                                    <p:cond delay="0"/>
                                  </p:stCondLst>
                                  <p:childTnLst>
                                    <p:set>
                                      <p:cBhvr>
                                        <p:cTn id="462" dur="1" fill="hold">
                                          <p:stCondLst>
                                            <p:cond delay="0"/>
                                          </p:stCondLst>
                                        </p:cTn>
                                        <p:tgtEl>
                                          <p:spTgt spid="61"/>
                                        </p:tgtEl>
                                        <p:attrNameLst>
                                          <p:attrName>style.visibility</p:attrName>
                                        </p:attrNameLst>
                                      </p:cBhvr>
                                      <p:to>
                                        <p:strVal val="visible"/>
                                      </p:to>
                                    </p:set>
                                    <p:animEffect transition="out" filter="fade">
                                      <p:cBhvr additive="base" accumulate="none">
                                        <p:cTn id="463" dur="277" fill="hold">
                                          <p:stCondLst>
                                            <p:cond delay="1937"/>
                                          </p:stCondLst>
                                        </p:cTn>
                                        <p:tgtEl>
                                          <p:spTgt spid="61"/>
                                        </p:tgtEl>
                                      </p:cBhvr>
                                    </p:animEffect>
                                    <p:animEffect transition="in" filter="fade">
                                      <p:cBhvr additive="base" accumulate="none">
                                        <p:cTn id="464" dur="277" fill="hold">
                                          <p:stCondLst>
                                            <p:cond delay="0"/>
                                          </p:stCondLst>
                                        </p:cTn>
                                        <p:tgtEl>
                                          <p:spTgt spid="61"/>
                                        </p:tgtEl>
                                      </p:cBhvr>
                                    </p:animEffect>
                                    <p:set>
                                      <p:cBhvr additive="base" accumulate="none">
                                        <p:cTn id="465" dur="1" fill="hold">
                                          <p:stCondLst>
                                            <p:cond delay="2213"/>
                                          </p:stCondLst>
                                        </p:cTn>
                                        <p:tgtEl>
                                          <p:spTgt spid="61"/>
                                        </p:tgtEl>
                                        <p:attrNameLst>
                                          <p:attrName>style.visibility</p:attrName>
                                        </p:attrNameLst>
                                      </p:cBhvr>
                                      <p:to>
                                        <p:strVal val="hidden"/>
                                      </p:to>
                                    </p:set>
                                    <p:set>
                                      <p:cBhvr additive="base" accumulate="none">
                                        <p:cTn id="466" dur="2546" fill="hold">
                                          <p:stCondLst>
                                            <p:cond delay="0"/>
                                          </p:stCondLst>
                                        </p:cTn>
                                        <p:tgtEl>
                                          <p:spTgt spid="61"/>
                                        </p:tgtEl>
                                        <p:attrNameLst>
                                          <p:attrName/>
                                        </p:attrNameLst>
                                      </p:cBhvr>
                                      <p:to>
                                        <p:strVal val=""/>
                                      </p:to>
                                    </p:set>
                                  </p:childTnLst>
                                </p:cTn>
                              </p:par>
                              <p:par>
                                <p:cTn id="467" presetID="0" presetClass="path" presetSubtype="0" repeatCount="indefinite" fill="hold" grpId="1" nodeType="withEffect">
                                  <p:stCondLst>
                                    <p:cond delay="0"/>
                                  </p:stCondLst>
                                  <p:childTnLst>
                                    <p:animMotion origin="layout" path="M -4.79167E-6 -3.7037E-6 C 0.07605 -0.05301 0.06667 -0.19606 0.09636 -0.33518 " pathEditMode="relative" rAng="0" ptsTypes="AA">
                                      <p:cBhvr>
                                        <p:cTn id="468" dur="3347" fill="hold"/>
                                        <p:tgtEl>
                                          <p:spTgt spid="61"/>
                                        </p:tgtEl>
                                        <p:attrNameLst>
                                          <p:attrName>ppt_x</p:attrName>
                                          <p:attrName>ppt_y</p:attrName>
                                        </p:attrNameLst>
                                      </p:cBhvr>
                                      <p:rCtr x="4818" y="-16759"/>
                                    </p:animMotion>
                                  </p:childTnLst>
                                </p:cTn>
                              </p:par>
                              <p:par>
                                <p:cTn id="469" presetID="10" presetClass="entr" presetSubtype="0" repeatCount="indefinite" fill="hold" grpId="0" nodeType="withEffect">
                                  <p:stCondLst>
                                    <p:cond delay="0"/>
                                  </p:stCondLst>
                                  <p:childTnLst>
                                    <p:set>
                                      <p:cBhvr>
                                        <p:cTn id="470" dur="1" fill="hold">
                                          <p:stCondLst>
                                            <p:cond delay="0"/>
                                          </p:stCondLst>
                                        </p:cTn>
                                        <p:tgtEl>
                                          <p:spTgt spid="62"/>
                                        </p:tgtEl>
                                        <p:attrNameLst>
                                          <p:attrName>style.visibility</p:attrName>
                                        </p:attrNameLst>
                                      </p:cBhvr>
                                      <p:to>
                                        <p:strVal val="visible"/>
                                      </p:to>
                                    </p:set>
                                    <p:animEffect transition="out" filter="fade">
                                      <p:cBhvr additive="base" accumulate="none">
                                        <p:cTn id="471" dur="345" fill="hold">
                                          <p:stCondLst>
                                            <p:cond delay="2417"/>
                                          </p:stCondLst>
                                        </p:cTn>
                                        <p:tgtEl>
                                          <p:spTgt spid="62"/>
                                        </p:tgtEl>
                                      </p:cBhvr>
                                    </p:animEffect>
                                    <p:animEffect transition="in" filter="fade">
                                      <p:cBhvr additive="base" accumulate="none">
                                        <p:cTn id="472" dur="345" fill="hold">
                                          <p:stCondLst>
                                            <p:cond delay="0"/>
                                          </p:stCondLst>
                                        </p:cTn>
                                        <p:tgtEl>
                                          <p:spTgt spid="62"/>
                                        </p:tgtEl>
                                      </p:cBhvr>
                                    </p:animEffect>
                                    <p:set>
                                      <p:cBhvr additive="base" accumulate="none">
                                        <p:cTn id="473" dur="1" fill="hold">
                                          <p:stCondLst>
                                            <p:cond delay="2761"/>
                                          </p:stCondLst>
                                        </p:cTn>
                                        <p:tgtEl>
                                          <p:spTgt spid="62"/>
                                        </p:tgtEl>
                                        <p:attrNameLst>
                                          <p:attrName>style.visibility</p:attrName>
                                        </p:attrNameLst>
                                      </p:cBhvr>
                                      <p:to>
                                        <p:strVal val="hidden"/>
                                      </p:to>
                                    </p:set>
                                    <p:set>
                                      <p:cBhvr additive="base" accumulate="none">
                                        <p:cTn id="474" dur="3177" fill="hold">
                                          <p:stCondLst>
                                            <p:cond delay="0"/>
                                          </p:stCondLst>
                                        </p:cTn>
                                        <p:tgtEl>
                                          <p:spTgt spid="62"/>
                                        </p:tgtEl>
                                        <p:attrNameLst>
                                          <p:attrName/>
                                        </p:attrNameLst>
                                      </p:cBhvr>
                                      <p:to>
                                        <p:strVal val=""/>
                                      </p:to>
                                    </p:set>
                                  </p:childTnLst>
                                </p:cTn>
                              </p:par>
                              <p:par>
                                <p:cTn id="475" presetID="0" presetClass="path" presetSubtype="0" repeatCount="indefinite" fill="hold" grpId="1" nodeType="withEffect">
                                  <p:stCondLst>
                                    <p:cond delay="0"/>
                                  </p:stCondLst>
                                  <p:childTnLst>
                                    <p:animMotion origin="layout" path="M -3.75E-6 4.44444E-6 C 0.03321 -0.23612 0.0431 -0.23704 0.13763 -0.34769 " pathEditMode="relative" rAng="0" ptsTypes="AA">
                                      <p:cBhvr>
                                        <p:cTn id="476" dur="3510" fill="hold"/>
                                        <p:tgtEl>
                                          <p:spTgt spid="62"/>
                                        </p:tgtEl>
                                        <p:attrNameLst>
                                          <p:attrName>ppt_x</p:attrName>
                                          <p:attrName>ppt_y</p:attrName>
                                        </p:attrNameLst>
                                      </p:cBhvr>
                                      <p:rCtr x="6875" y="-17384"/>
                                    </p:animMotion>
                                  </p:childTnLst>
                                </p:cTn>
                              </p:par>
                              <p:par>
                                <p:cTn id="477" presetID="10" presetClass="entr" presetSubtype="0" repeatCount="indefinite" fill="hold" grpId="0" nodeType="withEffect">
                                  <p:stCondLst>
                                    <p:cond delay="0"/>
                                  </p:stCondLst>
                                  <p:childTnLst>
                                    <p:set>
                                      <p:cBhvr>
                                        <p:cTn id="478" dur="1" fill="hold">
                                          <p:stCondLst>
                                            <p:cond delay="0"/>
                                          </p:stCondLst>
                                        </p:cTn>
                                        <p:tgtEl>
                                          <p:spTgt spid="63"/>
                                        </p:tgtEl>
                                        <p:attrNameLst>
                                          <p:attrName>style.visibility</p:attrName>
                                        </p:attrNameLst>
                                      </p:cBhvr>
                                      <p:to>
                                        <p:strVal val="visible"/>
                                      </p:to>
                                    </p:set>
                                    <p:animEffect transition="out" filter="fade">
                                      <p:cBhvr additive="base" accumulate="none">
                                        <p:cTn id="479" dur="419" fill="hold">
                                          <p:stCondLst>
                                            <p:cond delay="2934"/>
                                          </p:stCondLst>
                                        </p:cTn>
                                        <p:tgtEl>
                                          <p:spTgt spid="63"/>
                                        </p:tgtEl>
                                      </p:cBhvr>
                                    </p:animEffect>
                                    <p:animEffect transition="in" filter="fade">
                                      <p:cBhvr additive="base" accumulate="none">
                                        <p:cTn id="480" dur="419" fill="hold">
                                          <p:stCondLst>
                                            <p:cond delay="0"/>
                                          </p:stCondLst>
                                        </p:cTn>
                                        <p:tgtEl>
                                          <p:spTgt spid="63"/>
                                        </p:tgtEl>
                                      </p:cBhvr>
                                    </p:animEffect>
                                    <p:set>
                                      <p:cBhvr additive="base" accumulate="none">
                                        <p:cTn id="481" dur="1" fill="hold">
                                          <p:stCondLst>
                                            <p:cond delay="3351"/>
                                          </p:stCondLst>
                                        </p:cTn>
                                        <p:tgtEl>
                                          <p:spTgt spid="63"/>
                                        </p:tgtEl>
                                        <p:attrNameLst>
                                          <p:attrName>style.visibility</p:attrName>
                                        </p:attrNameLst>
                                      </p:cBhvr>
                                      <p:to>
                                        <p:strVal val="hidden"/>
                                      </p:to>
                                    </p:set>
                                    <p:set>
                                      <p:cBhvr additive="base" accumulate="none">
                                        <p:cTn id="482" dur="3856" fill="hold">
                                          <p:stCondLst>
                                            <p:cond delay="0"/>
                                          </p:stCondLst>
                                        </p:cTn>
                                        <p:tgtEl>
                                          <p:spTgt spid="63"/>
                                        </p:tgtEl>
                                        <p:attrNameLst>
                                          <p:attrName/>
                                        </p:attrNameLst>
                                      </p:cBhvr>
                                      <p:to>
                                        <p:strVal val=""/>
                                      </p:to>
                                    </p:set>
                                  </p:childTnLst>
                                </p:cTn>
                              </p:par>
                              <p:par>
                                <p:cTn id="483" presetID="0" presetClass="path" presetSubtype="0" repeatCount="indefinite" fill="hold" grpId="1" nodeType="withEffect">
                                  <p:stCondLst>
                                    <p:cond delay="0"/>
                                  </p:stCondLst>
                                  <p:childTnLst>
                                    <p:animMotion origin="layout" path="M -3.54167E-6 3.33333E-6 C 0.00144 -0.15486 -0.16406 -0.17778 -0.12565 -0.34954 " pathEditMode="relative" rAng="0" ptsTypes="AA">
                                      <p:cBhvr>
                                        <p:cTn id="484" dur="2662" fill="hold"/>
                                        <p:tgtEl>
                                          <p:spTgt spid="63"/>
                                        </p:tgtEl>
                                        <p:attrNameLst>
                                          <p:attrName>ppt_x</p:attrName>
                                          <p:attrName>ppt_y</p:attrName>
                                        </p:attrNameLst>
                                      </p:cBhvr>
                                      <p:rCtr x="-6576" y="-17477"/>
                                    </p:animMotion>
                                  </p:childTnLst>
                                </p:cTn>
                              </p:par>
                              <p:par>
                                <p:cTn id="485" presetID="10" presetClass="entr" presetSubtype="0" repeatCount="indefinite" fill="hold" grpId="0" nodeType="withEffect">
                                  <p:stCondLst>
                                    <p:cond delay="0"/>
                                  </p:stCondLst>
                                  <p:childTnLst>
                                    <p:set>
                                      <p:cBhvr>
                                        <p:cTn id="486" dur="1" fill="hold">
                                          <p:stCondLst>
                                            <p:cond delay="0"/>
                                          </p:stCondLst>
                                        </p:cTn>
                                        <p:tgtEl>
                                          <p:spTgt spid="64"/>
                                        </p:tgtEl>
                                        <p:attrNameLst>
                                          <p:attrName>style.visibility</p:attrName>
                                        </p:attrNameLst>
                                      </p:cBhvr>
                                      <p:to>
                                        <p:strVal val="visible"/>
                                      </p:to>
                                    </p:set>
                                    <p:animEffect transition="out" filter="fade">
                                      <p:cBhvr additive="base" accumulate="none">
                                        <p:cTn id="487" dur="426" fill="hold">
                                          <p:stCondLst>
                                            <p:cond delay="2983"/>
                                          </p:stCondLst>
                                        </p:cTn>
                                        <p:tgtEl>
                                          <p:spTgt spid="64"/>
                                        </p:tgtEl>
                                      </p:cBhvr>
                                    </p:animEffect>
                                    <p:animEffect transition="in" filter="fade">
                                      <p:cBhvr additive="base" accumulate="none">
                                        <p:cTn id="488" dur="426" fill="hold">
                                          <p:stCondLst>
                                            <p:cond delay="0"/>
                                          </p:stCondLst>
                                        </p:cTn>
                                        <p:tgtEl>
                                          <p:spTgt spid="64"/>
                                        </p:tgtEl>
                                      </p:cBhvr>
                                    </p:animEffect>
                                    <p:set>
                                      <p:cBhvr additive="base" accumulate="none">
                                        <p:cTn id="489" dur="1" fill="hold">
                                          <p:stCondLst>
                                            <p:cond delay="3408"/>
                                          </p:stCondLst>
                                        </p:cTn>
                                        <p:tgtEl>
                                          <p:spTgt spid="64"/>
                                        </p:tgtEl>
                                        <p:attrNameLst>
                                          <p:attrName>style.visibility</p:attrName>
                                        </p:attrNameLst>
                                      </p:cBhvr>
                                      <p:to>
                                        <p:strVal val="hidden"/>
                                      </p:to>
                                    </p:set>
                                    <p:set>
                                      <p:cBhvr additive="base" accumulate="none">
                                        <p:cTn id="490" dur="3921" fill="hold">
                                          <p:stCondLst>
                                            <p:cond delay="0"/>
                                          </p:stCondLst>
                                        </p:cTn>
                                        <p:tgtEl>
                                          <p:spTgt spid="64"/>
                                        </p:tgtEl>
                                        <p:attrNameLst>
                                          <p:attrName/>
                                        </p:attrNameLst>
                                      </p:cBhvr>
                                      <p:to>
                                        <p:strVal val=""/>
                                      </p:to>
                                    </p:set>
                                  </p:childTnLst>
                                </p:cTn>
                              </p:par>
                              <p:par>
                                <p:cTn id="491" presetID="0" presetClass="path" presetSubtype="0" repeatCount="indefinite" fill="hold" grpId="1" nodeType="withEffect">
                                  <p:stCondLst>
                                    <p:cond delay="0"/>
                                  </p:stCondLst>
                                  <p:childTnLst>
                                    <p:animMotion origin="layout" path="M -0.00013 3.7037E-6 C 0.06472 -0.13542 0.07709 -0.05139 0.13152 -0.18125 " pathEditMode="relative" rAng="0" ptsTypes="AA">
                                      <p:cBhvr>
                                        <p:cTn id="492" dur="2229" fill="hold"/>
                                        <p:tgtEl>
                                          <p:spTgt spid="64"/>
                                        </p:tgtEl>
                                        <p:attrNameLst>
                                          <p:attrName>ppt_x</p:attrName>
                                          <p:attrName>ppt_y</p:attrName>
                                        </p:attrNameLst>
                                      </p:cBhvr>
                                      <p:rCtr x="6576" y="-9074"/>
                                    </p:animMotion>
                                  </p:childTnLst>
                                </p:cTn>
                              </p:par>
                              <p:par>
                                <p:cTn id="493" presetID="10" presetClass="entr" presetSubtype="0" repeatCount="indefinite" fill="hold" grpId="0" nodeType="withEffect">
                                  <p:stCondLst>
                                    <p:cond delay="0"/>
                                  </p:stCondLst>
                                  <p:childTnLst>
                                    <p:set>
                                      <p:cBhvr>
                                        <p:cTn id="494" dur="1" fill="hold">
                                          <p:stCondLst>
                                            <p:cond delay="0"/>
                                          </p:stCondLst>
                                        </p:cTn>
                                        <p:tgtEl>
                                          <p:spTgt spid="65"/>
                                        </p:tgtEl>
                                        <p:attrNameLst>
                                          <p:attrName>style.visibility</p:attrName>
                                        </p:attrNameLst>
                                      </p:cBhvr>
                                      <p:to>
                                        <p:strVal val="visible"/>
                                      </p:to>
                                    </p:set>
                                    <p:animEffect transition="out" filter="fade">
                                      <p:cBhvr additive="base" accumulate="none">
                                        <p:cTn id="495" dur="336" fill="hold">
                                          <p:stCondLst>
                                            <p:cond delay="2355"/>
                                          </p:stCondLst>
                                        </p:cTn>
                                        <p:tgtEl>
                                          <p:spTgt spid="65"/>
                                        </p:tgtEl>
                                      </p:cBhvr>
                                    </p:animEffect>
                                    <p:animEffect transition="in" filter="fade">
                                      <p:cBhvr additive="base" accumulate="none">
                                        <p:cTn id="496" dur="336" fill="hold">
                                          <p:stCondLst>
                                            <p:cond delay="0"/>
                                          </p:stCondLst>
                                        </p:cTn>
                                        <p:tgtEl>
                                          <p:spTgt spid="65"/>
                                        </p:tgtEl>
                                      </p:cBhvr>
                                    </p:animEffect>
                                    <p:set>
                                      <p:cBhvr additive="base" accumulate="none">
                                        <p:cTn id="497" dur="1" fill="hold">
                                          <p:stCondLst>
                                            <p:cond delay="2690"/>
                                          </p:stCondLst>
                                        </p:cTn>
                                        <p:tgtEl>
                                          <p:spTgt spid="65"/>
                                        </p:tgtEl>
                                        <p:attrNameLst>
                                          <p:attrName>style.visibility</p:attrName>
                                        </p:attrNameLst>
                                      </p:cBhvr>
                                      <p:to>
                                        <p:strVal val="hidden"/>
                                      </p:to>
                                    </p:set>
                                    <p:set>
                                      <p:cBhvr additive="base" accumulate="none">
                                        <p:cTn id="498" dur="3095" fill="hold">
                                          <p:stCondLst>
                                            <p:cond delay="0"/>
                                          </p:stCondLst>
                                        </p:cTn>
                                        <p:tgtEl>
                                          <p:spTgt spid="65"/>
                                        </p:tgtEl>
                                        <p:attrNameLst>
                                          <p:attrName/>
                                        </p:attrNameLst>
                                      </p:cBhvr>
                                      <p:to>
                                        <p:strVal val=""/>
                                      </p:to>
                                    </p:set>
                                  </p:childTnLst>
                                </p:cTn>
                              </p:par>
                              <p:par>
                                <p:cTn id="499" presetID="0" presetClass="path" presetSubtype="0" repeatCount="indefinite" fill="hold" grpId="1" nodeType="withEffect">
                                  <p:stCondLst>
                                    <p:cond delay="0"/>
                                  </p:stCondLst>
                                  <p:childTnLst>
                                    <p:animMotion origin="layout" path="M -0.00013 -0.00024 C 0.09908 -0.05741 0.07317 0.02847 0.16263 -0.03727 " pathEditMode="relative" rAng="0" ptsTypes="AA">
                                      <p:cBhvr>
                                        <p:cTn id="500" dur="3846" fill="hold"/>
                                        <p:tgtEl>
                                          <p:spTgt spid="65"/>
                                        </p:tgtEl>
                                        <p:attrNameLst>
                                          <p:attrName>ppt_x</p:attrName>
                                          <p:attrName>ppt_y</p:attrName>
                                        </p:attrNameLst>
                                      </p:cBhvr>
                                      <p:rCtr x="8138" y="-1852"/>
                                    </p:animMotion>
                                  </p:childTnLst>
                                </p:cTn>
                              </p:par>
                              <p:par>
                                <p:cTn id="501" presetID="10" presetClass="entr" presetSubtype="0" repeatCount="indefinite" fill="hold" grpId="0" nodeType="withEffect">
                                  <p:stCondLst>
                                    <p:cond delay="0"/>
                                  </p:stCondLst>
                                  <p:childTnLst>
                                    <p:set>
                                      <p:cBhvr>
                                        <p:cTn id="502" dur="1" fill="hold">
                                          <p:stCondLst>
                                            <p:cond delay="0"/>
                                          </p:stCondLst>
                                        </p:cTn>
                                        <p:tgtEl>
                                          <p:spTgt spid="66"/>
                                        </p:tgtEl>
                                        <p:attrNameLst>
                                          <p:attrName>style.visibility</p:attrName>
                                        </p:attrNameLst>
                                      </p:cBhvr>
                                      <p:to>
                                        <p:strVal val="visible"/>
                                      </p:to>
                                    </p:set>
                                    <p:animEffect transition="out" filter="fade">
                                      <p:cBhvr additive="base" accumulate="none">
                                        <p:cTn id="503" dur="250" fill="hold">
                                          <p:stCondLst>
                                            <p:cond delay="1750"/>
                                          </p:stCondLst>
                                        </p:cTn>
                                        <p:tgtEl>
                                          <p:spTgt spid="66"/>
                                        </p:tgtEl>
                                      </p:cBhvr>
                                    </p:animEffect>
                                    <p:animEffect transition="in" filter="fade">
                                      <p:cBhvr additive="base" accumulate="none">
                                        <p:cTn id="504" dur="250" fill="hold">
                                          <p:stCondLst>
                                            <p:cond delay="0"/>
                                          </p:stCondLst>
                                        </p:cTn>
                                        <p:tgtEl>
                                          <p:spTgt spid="66"/>
                                        </p:tgtEl>
                                      </p:cBhvr>
                                    </p:animEffect>
                                    <p:set>
                                      <p:cBhvr additive="base" accumulate="none">
                                        <p:cTn id="505" dur="1" fill="hold">
                                          <p:stCondLst>
                                            <p:cond delay="1999"/>
                                          </p:stCondLst>
                                        </p:cTn>
                                        <p:tgtEl>
                                          <p:spTgt spid="66"/>
                                        </p:tgtEl>
                                        <p:attrNameLst>
                                          <p:attrName>style.visibility</p:attrName>
                                        </p:attrNameLst>
                                      </p:cBhvr>
                                      <p:to>
                                        <p:strVal val="hidden"/>
                                      </p:to>
                                    </p:set>
                                    <p:set>
                                      <p:cBhvr additive="base" accumulate="none">
                                        <p:cTn id="506" dur="2300" fill="hold">
                                          <p:stCondLst>
                                            <p:cond delay="0"/>
                                          </p:stCondLst>
                                        </p:cTn>
                                        <p:tgtEl>
                                          <p:spTgt spid="66"/>
                                        </p:tgtEl>
                                        <p:attrNameLst>
                                          <p:attrName/>
                                        </p:attrNameLst>
                                      </p:cBhvr>
                                      <p:to>
                                        <p:strVal val=""/>
                                      </p:to>
                                    </p:set>
                                  </p:childTnLst>
                                </p:cTn>
                              </p:par>
                              <p:par>
                                <p:cTn id="507" presetID="0" presetClass="path" presetSubtype="0" repeatCount="indefinite" fill="hold" grpId="1" nodeType="withEffect">
                                  <p:stCondLst>
                                    <p:cond delay="0"/>
                                  </p:stCondLst>
                                  <p:childTnLst>
                                    <p:animMotion origin="layout" path="M 1.66667E-6 -3.7037E-7 C 0.07122 -0.04398 0.06237 -0.16273 0.0901 -0.27847 " pathEditMode="relative" rAng="0" ptsTypes="AA">
                                      <p:cBhvr>
                                        <p:cTn id="508" dur="2300" fill="hold"/>
                                        <p:tgtEl>
                                          <p:spTgt spid="66"/>
                                        </p:tgtEl>
                                        <p:attrNameLst>
                                          <p:attrName>ppt_x</p:attrName>
                                          <p:attrName>ppt_y</p:attrName>
                                        </p:attrNameLst>
                                      </p:cBhvr>
                                      <p:rCtr x="4505" y="-13935"/>
                                    </p:animMotion>
                                  </p:childTnLst>
                                </p:cTn>
                              </p:par>
                              <p:par>
                                <p:cTn id="509" presetID="10" presetClass="entr" presetSubtype="0" repeatCount="indefinite" fill="hold" grpId="0" nodeType="withEffect">
                                  <p:stCondLst>
                                    <p:cond delay="0"/>
                                  </p:stCondLst>
                                  <p:childTnLst>
                                    <p:set>
                                      <p:cBhvr>
                                        <p:cTn id="510" dur="1" fill="hold">
                                          <p:stCondLst>
                                            <p:cond delay="0"/>
                                          </p:stCondLst>
                                        </p:cTn>
                                        <p:tgtEl>
                                          <p:spTgt spid="67"/>
                                        </p:tgtEl>
                                        <p:attrNameLst>
                                          <p:attrName>style.visibility</p:attrName>
                                        </p:attrNameLst>
                                      </p:cBhvr>
                                      <p:to>
                                        <p:strVal val="visible"/>
                                      </p:to>
                                    </p:set>
                                    <p:animEffect transition="out" filter="fade">
                                      <p:cBhvr additive="base" accumulate="none">
                                        <p:cTn id="511" dur="250" fill="hold">
                                          <p:stCondLst>
                                            <p:cond delay="1750"/>
                                          </p:stCondLst>
                                        </p:cTn>
                                        <p:tgtEl>
                                          <p:spTgt spid="67"/>
                                        </p:tgtEl>
                                      </p:cBhvr>
                                    </p:animEffect>
                                    <p:animEffect transition="in" filter="fade">
                                      <p:cBhvr additive="base" accumulate="none">
                                        <p:cTn id="512" dur="250" fill="hold">
                                          <p:stCondLst>
                                            <p:cond delay="0"/>
                                          </p:stCondLst>
                                        </p:cTn>
                                        <p:tgtEl>
                                          <p:spTgt spid="67"/>
                                        </p:tgtEl>
                                      </p:cBhvr>
                                    </p:animEffect>
                                    <p:set>
                                      <p:cBhvr additive="base" accumulate="none">
                                        <p:cTn id="513" dur="1" fill="hold">
                                          <p:stCondLst>
                                            <p:cond delay="1999"/>
                                          </p:stCondLst>
                                        </p:cTn>
                                        <p:tgtEl>
                                          <p:spTgt spid="67"/>
                                        </p:tgtEl>
                                        <p:attrNameLst>
                                          <p:attrName>style.visibility</p:attrName>
                                        </p:attrNameLst>
                                      </p:cBhvr>
                                      <p:to>
                                        <p:strVal val="hidden"/>
                                      </p:to>
                                    </p:set>
                                    <p:set>
                                      <p:cBhvr additive="base" accumulate="none">
                                        <p:cTn id="514" dur="2300" fill="hold">
                                          <p:stCondLst>
                                            <p:cond delay="0"/>
                                          </p:stCondLst>
                                        </p:cTn>
                                        <p:tgtEl>
                                          <p:spTgt spid="67"/>
                                        </p:tgtEl>
                                        <p:attrNameLst>
                                          <p:attrName/>
                                        </p:attrNameLst>
                                      </p:cBhvr>
                                      <p:to>
                                        <p:strVal val=""/>
                                      </p:to>
                                    </p:set>
                                  </p:childTnLst>
                                </p:cTn>
                              </p:par>
                              <p:par>
                                <p:cTn id="515" presetID="0" presetClass="path" presetSubtype="0" repeatCount="indefinite" fill="hold" grpId="1" nodeType="withEffect">
                                  <p:stCondLst>
                                    <p:cond delay="0"/>
                                  </p:stCondLst>
                                  <p:childTnLst>
                                    <p:animMotion origin="layout" path="M -0.00013 4.44444E-6 C 0.06471 -0.13542 0.07708 -0.05139 0.13151 -0.18125 " pathEditMode="relative" rAng="0" ptsTypes="AA">
                                      <p:cBhvr>
                                        <p:cTn id="516" dur="2300" fill="hold"/>
                                        <p:tgtEl>
                                          <p:spTgt spid="67"/>
                                        </p:tgtEl>
                                        <p:attrNameLst>
                                          <p:attrName>ppt_x</p:attrName>
                                          <p:attrName>ppt_y</p:attrName>
                                        </p:attrNameLst>
                                      </p:cBhvr>
                                      <p:rCtr x="6576" y="-9074"/>
                                    </p:animMotion>
                                  </p:childTnLst>
                                </p:cTn>
                              </p:par>
                              <p:par>
                                <p:cTn id="517" presetID="10" presetClass="entr" presetSubtype="0" repeatCount="indefinite" fill="hold" grpId="0" nodeType="withEffect">
                                  <p:stCondLst>
                                    <p:cond delay="0"/>
                                  </p:stCondLst>
                                  <p:childTnLst>
                                    <p:set>
                                      <p:cBhvr>
                                        <p:cTn id="518" dur="1" fill="hold">
                                          <p:stCondLst>
                                            <p:cond delay="0"/>
                                          </p:stCondLst>
                                        </p:cTn>
                                        <p:tgtEl>
                                          <p:spTgt spid="68"/>
                                        </p:tgtEl>
                                        <p:attrNameLst>
                                          <p:attrName>style.visibility</p:attrName>
                                        </p:attrNameLst>
                                      </p:cBhvr>
                                      <p:to>
                                        <p:strVal val="visible"/>
                                      </p:to>
                                    </p:set>
                                    <p:animEffect transition="out" filter="fade">
                                      <p:cBhvr additive="base" accumulate="none">
                                        <p:cTn id="519" dur="250" fill="hold">
                                          <p:stCondLst>
                                            <p:cond delay="1750"/>
                                          </p:stCondLst>
                                        </p:cTn>
                                        <p:tgtEl>
                                          <p:spTgt spid="68"/>
                                        </p:tgtEl>
                                      </p:cBhvr>
                                    </p:animEffect>
                                    <p:animEffect transition="in" filter="fade">
                                      <p:cBhvr additive="base" accumulate="none">
                                        <p:cTn id="520" dur="250" fill="hold">
                                          <p:stCondLst>
                                            <p:cond delay="0"/>
                                          </p:stCondLst>
                                        </p:cTn>
                                        <p:tgtEl>
                                          <p:spTgt spid="68"/>
                                        </p:tgtEl>
                                      </p:cBhvr>
                                    </p:animEffect>
                                    <p:set>
                                      <p:cBhvr additive="base" accumulate="none">
                                        <p:cTn id="521" dur="1" fill="hold">
                                          <p:stCondLst>
                                            <p:cond delay="1999"/>
                                          </p:stCondLst>
                                        </p:cTn>
                                        <p:tgtEl>
                                          <p:spTgt spid="68"/>
                                        </p:tgtEl>
                                        <p:attrNameLst>
                                          <p:attrName>style.visibility</p:attrName>
                                        </p:attrNameLst>
                                      </p:cBhvr>
                                      <p:to>
                                        <p:strVal val="hidden"/>
                                      </p:to>
                                    </p:set>
                                    <p:set>
                                      <p:cBhvr additive="base" accumulate="none">
                                        <p:cTn id="522" dur="2300" fill="hold">
                                          <p:stCondLst>
                                            <p:cond delay="0"/>
                                          </p:stCondLst>
                                        </p:cTn>
                                        <p:tgtEl>
                                          <p:spTgt spid="68"/>
                                        </p:tgtEl>
                                        <p:attrNameLst>
                                          <p:attrName/>
                                        </p:attrNameLst>
                                      </p:cBhvr>
                                      <p:to>
                                        <p:strVal val=""/>
                                      </p:to>
                                    </p:set>
                                  </p:childTnLst>
                                </p:cTn>
                              </p:par>
                              <p:par>
                                <p:cTn id="523"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524" dur="2300" fill="hold"/>
                                        <p:tgtEl>
                                          <p:spTgt spid="68"/>
                                        </p:tgtEl>
                                        <p:attrNameLst>
                                          <p:attrName>ppt_x</p:attrName>
                                          <p:attrName>ppt_y</p:attrName>
                                        </p:attrNameLst>
                                      </p:cBhvr>
                                      <p:rCtr x="8138" y="-1852"/>
                                    </p:animMotion>
                                  </p:childTnLst>
                                </p:cTn>
                              </p:par>
                              <p:par>
                                <p:cTn id="525" presetID="10" presetClass="entr" presetSubtype="0" repeatCount="indefinite" fill="hold" grpId="0" nodeType="withEffect">
                                  <p:stCondLst>
                                    <p:cond delay="0"/>
                                  </p:stCondLst>
                                  <p:childTnLst>
                                    <p:set>
                                      <p:cBhvr>
                                        <p:cTn id="526" dur="1" fill="hold">
                                          <p:stCondLst>
                                            <p:cond delay="0"/>
                                          </p:stCondLst>
                                        </p:cTn>
                                        <p:tgtEl>
                                          <p:spTgt spid="69"/>
                                        </p:tgtEl>
                                        <p:attrNameLst>
                                          <p:attrName>style.visibility</p:attrName>
                                        </p:attrNameLst>
                                      </p:cBhvr>
                                      <p:to>
                                        <p:strVal val="visible"/>
                                      </p:to>
                                    </p:set>
                                    <p:animEffect transition="out" filter="fade">
                                      <p:cBhvr additive="base" accumulate="none">
                                        <p:cTn id="527" dur="250" fill="hold">
                                          <p:stCondLst>
                                            <p:cond delay="1750"/>
                                          </p:stCondLst>
                                        </p:cTn>
                                        <p:tgtEl>
                                          <p:spTgt spid="69"/>
                                        </p:tgtEl>
                                      </p:cBhvr>
                                    </p:animEffect>
                                    <p:animEffect transition="in" filter="fade">
                                      <p:cBhvr additive="base" accumulate="none">
                                        <p:cTn id="528" dur="250" fill="hold">
                                          <p:stCondLst>
                                            <p:cond delay="0"/>
                                          </p:stCondLst>
                                        </p:cTn>
                                        <p:tgtEl>
                                          <p:spTgt spid="69"/>
                                        </p:tgtEl>
                                      </p:cBhvr>
                                    </p:animEffect>
                                    <p:set>
                                      <p:cBhvr additive="base" accumulate="none">
                                        <p:cTn id="529" dur="1" fill="hold">
                                          <p:stCondLst>
                                            <p:cond delay="1999"/>
                                          </p:stCondLst>
                                        </p:cTn>
                                        <p:tgtEl>
                                          <p:spTgt spid="69"/>
                                        </p:tgtEl>
                                        <p:attrNameLst>
                                          <p:attrName>style.visibility</p:attrName>
                                        </p:attrNameLst>
                                      </p:cBhvr>
                                      <p:to>
                                        <p:strVal val="hidden"/>
                                      </p:to>
                                    </p:set>
                                    <p:set>
                                      <p:cBhvr additive="base" accumulate="none">
                                        <p:cTn id="530" dur="2300" fill="hold">
                                          <p:stCondLst>
                                            <p:cond delay="0"/>
                                          </p:stCondLst>
                                        </p:cTn>
                                        <p:tgtEl>
                                          <p:spTgt spid="69"/>
                                        </p:tgtEl>
                                        <p:attrNameLst>
                                          <p:attrName/>
                                        </p:attrNameLst>
                                      </p:cBhvr>
                                      <p:to>
                                        <p:strVal val=""/>
                                      </p:to>
                                    </p:set>
                                  </p:childTnLst>
                                </p:cTn>
                              </p:par>
                              <p:par>
                                <p:cTn id="531" presetID="0" presetClass="path" presetSubtype="0" repeatCount="indefinite" fill="hold" grpId="1" nodeType="withEffect">
                                  <p:stCondLst>
                                    <p:cond delay="0"/>
                                  </p:stCondLst>
                                  <p:childTnLst>
                                    <p:animMotion origin="layout" path="M 8.33333E-7 7.40741E-7 C 0.00378 -0.22477 0.15391 -0.14306 0.13372 -0.2912 " pathEditMode="relative" rAng="0" ptsTypes="AA">
                                      <p:cBhvr>
                                        <p:cTn id="532" dur="2300" fill="hold"/>
                                        <p:tgtEl>
                                          <p:spTgt spid="69"/>
                                        </p:tgtEl>
                                        <p:attrNameLst>
                                          <p:attrName>ppt_x</p:attrName>
                                          <p:attrName>ppt_y</p:attrName>
                                        </p:attrNameLst>
                                      </p:cBhvr>
                                      <p:rCtr x="6771" y="-14560"/>
                                    </p:animMotion>
                                  </p:childTnLst>
                                </p:cTn>
                              </p:par>
                              <p:par>
                                <p:cTn id="533" presetID="10" presetClass="entr" presetSubtype="0" repeatCount="indefinite" fill="hold" grpId="0" nodeType="withEffect">
                                  <p:stCondLst>
                                    <p:cond delay="0"/>
                                  </p:stCondLst>
                                  <p:childTnLst>
                                    <p:set>
                                      <p:cBhvr>
                                        <p:cTn id="534" dur="1" fill="hold">
                                          <p:stCondLst>
                                            <p:cond delay="0"/>
                                          </p:stCondLst>
                                        </p:cTn>
                                        <p:tgtEl>
                                          <p:spTgt spid="70"/>
                                        </p:tgtEl>
                                        <p:attrNameLst>
                                          <p:attrName>style.visibility</p:attrName>
                                        </p:attrNameLst>
                                      </p:cBhvr>
                                      <p:to>
                                        <p:strVal val="visible"/>
                                      </p:to>
                                    </p:set>
                                    <p:animEffect transition="out" filter="fade">
                                      <p:cBhvr additive="base" accumulate="none">
                                        <p:cTn id="535" dur="250" fill="hold">
                                          <p:stCondLst>
                                            <p:cond delay="1750"/>
                                          </p:stCondLst>
                                        </p:cTn>
                                        <p:tgtEl>
                                          <p:spTgt spid="70"/>
                                        </p:tgtEl>
                                      </p:cBhvr>
                                    </p:animEffect>
                                    <p:animEffect transition="in" filter="fade">
                                      <p:cBhvr additive="base" accumulate="none">
                                        <p:cTn id="536" dur="250" fill="hold">
                                          <p:stCondLst>
                                            <p:cond delay="0"/>
                                          </p:stCondLst>
                                        </p:cTn>
                                        <p:tgtEl>
                                          <p:spTgt spid="70"/>
                                        </p:tgtEl>
                                      </p:cBhvr>
                                    </p:animEffect>
                                    <p:set>
                                      <p:cBhvr additive="base" accumulate="none">
                                        <p:cTn id="537" dur="1" fill="hold">
                                          <p:stCondLst>
                                            <p:cond delay="1999"/>
                                          </p:stCondLst>
                                        </p:cTn>
                                        <p:tgtEl>
                                          <p:spTgt spid="70"/>
                                        </p:tgtEl>
                                        <p:attrNameLst>
                                          <p:attrName>style.visibility</p:attrName>
                                        </p:attrNameLst>
                                      </p:cBhvr>
                                      <p:to>
                                        <p:strVal val="hidden"/>
                                      </p:to>
                                    </p:set>
                                    <p:set>
                                      <p:cBhvr additive="base" accumulate="none">
                                        <p:cTn id="538" dur="2300" fill="hold">
                                          <p:stCondLst>
                                            <p:cond delay="0"/>
                                          </p:stCondLst>
                                        </p:cTn>
                                        <p:tgtEl>
                                          <p:spTgt spid="70"/>
                                        </p:tgtEl>
                                        <p:attrNameLst>
                                          <p:attrName/>
                                        </p:attrNameLst>
                                      </p:cBhvr>
                                      <p:to>
                                        <p:strVal val=""/>
                                      </p:to>
                                    </p:set>
                                  </p:childTnLst>
                                </p:cTn>
                              </p:par>
                              <p:par>
                                <p:cTn id="539" presetID="0" presetClass="path" presetSubtype="0" repeatCount="indefinite" fill="hold" grpId="1" nodeType="withEffect">
                                  <p:stCondLst>
                                    <p:cond delay="0"/>
                                  </p:stCondLst>
                                  <p:childTnLst>
                                    <p:animMotion origin="layout" path="M 6.25E-7 -3.7037E-7 C 0.03229 -0.19768 0.04193 -0.19838 0.13359 -0.2912 " pathEditMode="relative" rAng="0" ptsTypes="AA">
                                      <p:cBhvr>
                                        <p:cTn id="540" dur="2300" fill="hold"/>
                                        <p:tgtEl>
                                          <p:spTgt spid="70"/>
                                        </p:tgtEl>
                                        <p:attrNameLst>
                                          <p:attrName>ppt_x</p:attrName>
                                          <p:attrName>ppt_y</p:attrName>
                                        </p:attrNameLst>
                                      </p:cBhvr>
                                      <p:rCtr x="6680" y="-14560"/>
                                    </p:animMotion>
                                  </p:childTnLst>
                                </p:cTn>
                              </p:par>
                              <p:par>
                                <p:cTn id="541" presetID="10" presetClass="entr" presetSubtype="0" repeatCount="indefinite" fill="hold" grpId="0" nodeType="withEffect">
                                  <p:stCondLst>
                                    <p:cond delay="0"/>
                                  </p:stCondLst>
                                  <p:childTnLst>
                                    <p:set>
                                      <p:cBhvr>
                                        <p:cTn id="542" dur="1" fill="hold">
                                          <p:stCondLst>
                                            <p:cond delay="0"/>
                                          </p:stCondLst>
                                        </p:cTn>
                                        <p:tgtEl>
                                          <p:spTgt spid="71"/>
                                        </p:tgtEl>
                                        <p:attrNameLst>
                                          <p:attrName>style.visibility</p:attrName>
                                        </p:attrNameLst>
                                      </p:cBhvr>
                                      <p:to>
                                        <p:strVal val="visible"/>
                                      </p:to>
                                    </p:set>
                                    <p:animEffect transition="out" filter="fade">
                                      <p:cBhvr additive="base" accumulate="none">
                                        <p:cTn id="543" dur="250" fill="hold">
                                          <p:stCondLst>
                                            <p:cond delay="1750"/>
                                          </p:stCondLst>
                                        </p:cTn>
                                        <p:tgtEl>
                                          <p:spTgt spid="71"/>
                                        </p:tgtEl>
                                      </p:cBhvr>
                                    </p:animEffect>
                                    <p:animEffect transition="in" filter="fade">
                                      <p:cBhvr additive="base" accumulate="none">
                                        <p:cTn id="544" dur="250" fill="hold">
                                          <p:stCondLst>
                                            <p:cond delay="0"/>
                                          </p:stCondLst>
                                        </p:cTn>
                                        <p:tgtEl>
                                          <p:spTgt spid="71"/>
                                        </p:tgtEl>
                                      </p:cBhvr>
                                    </p:animEffect>
                                    <p:set>
                                      <p:cBhvr additive="base" accumulate="none">
                                        <p:cTn id="545" dur="1" fill="hold">
                                          <p:stCondLst>
                                            <p:cond delay="1999"/>
                                          </p:stCondLst>
                                        </p:cTn>
                                        <p:tgtEl>
                                          <p:spTgt spid="71"/>
                                        </p:tgtEl>
                                        <p:attrNameLst>
                                          <p:attrName>style.visibility</p:attrName>
                                        </p:attrNameLst>
                                      </p:cBhvr>
                                      <p:to>
                                        <p:strVal val="hidden"/>
                                      </p:to>
                                    </p:set>
                                    <p:set>
                                      <p:cBhvr additive="base" accumulate="none">
                                        <p:cTn id="546" dur="2300" fill="hold">
                                          <p:stCondLst>
                                            <p:cond delay="0"/>
                                          </p:stCondLst>
                                        </p:cTn>
                                        <p:tgtEl>
                                          <p:spTgt spid="71"/>
                                        </p:tgtEl>
                                        <p:attrNameLst>
                                          <p:attrName/>
                                        </p:attrNameLst>
                                      </p:cBhvr>
                                      <p:to>
                                        <p:strVal val=""/>
                                      </p:to>
                                    </p:set>
                                  </p:childTnLst>
                                </p:cTn>
                              </p:par>
                              <p:par>
                                <p:cTn id="547" presetID="0" presetClass="path" presetSubtype="0" repeatCount="indefinite" fill="hold" grpId="1" nodeType="withEffect">
                                  <p:stCondLst>
                                    <p:cond delay="0"/>
                                  </p:stCondLst>
                                  <p:childTnLst>
                                    <p:animMotion origin="layout" path="M 1.25E-6 3.33333E-6 C 0.00104 -0.11574 -0.11797 -0.13287 -0.09037 -0.26158 " pathEditMode="relative" rAng="0" ptsTypes="AA">
                                      <p:cBhvr>
                                        <p:cTn id="548" dur="2300" fill="hold"/>
                                        <p:tgtEl>
                                          <p:spTgt spid="71"/>
                                        </p:tgtEl>
                                        <p:attrNameLst>
                                          <p:attrName>ppt_x</p:attrName>
                                          <p:attrName>ppt_y</p:attrName>
                                        </p:attrNameLst>
                                      </p:cBhvr>
                                      <p:rCtr x="-4727" y="-13079"/>
                                    </p:animMotion>
                                  </p:childTnLst>
                                </p:cTn>
                              </p:par>
                              <p:par>
                                <p:cTn id="549" presetID="6" presetClass="emph" presetSubtype="0" repeatCount="indefinite" decel="100000" autoRev="1" fill="hold" grpId="0" nodeType="withEffect">
                                  <p:stCondLst>
                                    <p:cond delay="0"/>
                                  </p:stCondLst>
                                  <p:childTnLst>
                                    <p:animScale>
                                      <p:cBhvr>
                                        <p:cTn id="550" dur="1250" fill="hold"/>
                                        <p:tgtEl>
                                          <p:spTgt spid="73"/>
                                        </p:tgtEl>
                                      </p:cBhvr>
                                      <p:by x="150000" y="150000"/>
                                    </p:animScale>
                                  </p:childTnLst>
                                </p:cTn>
                              </p:par>
                              <p:par>
                                <p:cTn id="551" presetID="35" presetClass="path" presetSubtype="0" fill="hold" grpId="1" nodeType="withEffect">
                                  <p:stCondLst>
                                    <p:cond delay="0"/>
                                  </p:stCondLst>
                                  <p:childTnLst>
                                    <p:animMotion origin="layout" path="M 4.79167E-6 1.48148E-6 L 0.19596 1.48148E-6 " pathEditMode="relative" rAng="0" ptsTypes="AA">
                                      <p:cBhvr>
                                        <p:cTn id="552" dur="7000" fill="hold"/>
                                        <p:tgtEl>
                                          <p:spTgt spid="73"/>
                                        </p:tgtEl>
                                        <p:attrNameLst>
                                          <p:attrName>ppt_x</p:attrName>
                                          <p:attrName>ppt_y</p:attrName>
                                        </p:attrNameLst>
                                      </p:cBhvr>
                                      <p:rCtr x="9792" y="0"/>
                                    </p:animMotion>
                                  </p:childTnLst>
                                </p:cTn>
                              </p:par>
                              <p:par>
                                <p:cTn id="553" presetID="35" presetClass="path" presetSubtype="0" fill="hold" grpId="0" nodeType="withEffect">
                                  <p:stCondLst>
                                    <p:cond delay="0"/>
                                  </p:stCondLst>
                                  <p:childTnLst>
                                    <p:animMotion origin="layout" path="M 4.79167E-6 1.48148E-6 L 0.19518 1.48148E-6 " pathEditMode="relative" rAng="0" ptsTypes="AA">
                                      <p:cBhvr>
                                        <p:cTn id="554" dur="7000" fill="hold"/>
                                        <p:tgtEl>
                                          <p:spTgt spid="72"/>
                                        </p:tgtEl>
                                        <p:attrNameLst>
                                          <p:attrName>ppt_x</p:attrName>
                                          <p:attrName>ppt_y</p:attrName>
                                        </p:attrNameLst>
                                      </p:cBhvr>
                                      <p:rCtr x="9753" y="0"/>
                                    </p:animMotion>
                                  </p:childTnLst>
                                </p:cTn>
                              </p:par>
                              <p:par>
                                <p:cTn id="555" presetID="31" presetClass="entr" presetSubtype="0" fill="hold" grpId="0" nodeType="withEffect">
                                  <p:stCondLst>
                                    <p:cond delay="0"/>
                                  </p:stCondLst>
                                  <p:iterate type="lt">
                                    <p:tmPct val="5000"/>
                                  </p:iterate>
                                  <p:childTnLst>
                                    <p:set>
                                      <p:cBhvr>
                                        <p:cTn id="556" dur="1" fill="hold">
                                          <p:stCondLst>
                                            <p:cond delay="0"/>
                                          </p:stCondLst>
                                        </p:cTn>
                                        <p:tgtEl>
                                          <p:spTgt spid="75"/>
                                        </p:tgtEl>
                                        <p:attrNameLst>
                                          <p:attrName>style.visibility</p:attrName>
                                        </p:attrNameLst>
                                      </p:cBhvr>
                                      <p:to>
                                        <p:strVal val="visible"/>
                                      </p:to>
                                    </p:set>
                                    <p:anim calcmode="lin" valueType="num">
                                      <p:cBhvr>
                                        <p:cTn id="557" dur="1000" fill="hold"/>
                                        <p:tgtEl>
                                          <p:spTgt spid="75"/>
                                        </p:tgtEl>
                                        <p:attrNameLst>
                                          <p:attrName>ppt_w</p:attrName>
                                        </p:attrNameLst>
                                      </p:cBhvr>
                                      <p:tavLst>
                                        <p:tav tm="0">
                                          <p:val>
                                            <p:fltVal val="0"/>
                                          </p:val>
                                        </p:tav>
                                        <p:tav tm="100000">
                                          <p:val>
                                            <p:strVal val="#ppt_w"/>
                                          </p:val>
                                        </p:tav>
                                      </p:tavLst>
                                    </p:anim>
                                    <p:anim calcmode="lin" valueType="num">
                                      <p:cBhvr>
                                        <p:cTn id="558" dur="1000" fill="hold"/>
                                        <p:tgtEl>
                                          <p:spTgt spid="75"/>
                                        </p:tgtEl>
                                        <p:attrNameLst>
                                          <p:attrName>ppt_h</p:attrName>
                                        </p:attrNameLst>
                                      </p:cBhvr>
                                      <p:tavLst>
                                        <p:tav tm="0">
                                          <p:val>
                                            <p:fltVal val="0"/>
                                          </p:val>
                                        </p:tav>
                                        <p:tav tm="100000">
                                          <p:val>
                                            <p:strVal val="#ppt_h"/>
                                          </p:val>
                                        </p:tav>
                                      </p:tavLst>
                                    </p:anim>
                                    <p:anim calcmode="lin" valueType="num">
                                      <p:cBhvr>
                                        <p:cTn id="559" dur="1000" fill="hold"/>
                                        <p:tgtEl>
                                          <p:spTgt spid="75"/>
                                        </p:tgtEl>
                                        <p:attrNameLst>
                                          <p:attrName>style.rotation</p:attrName>
                                        </p:attrNameLst>
                                      </p:cBhvr>
                                      <p:tavLst>
                                        <p:tav tm="0">
                                          <p:val>
                                            <p:fltVal val="90"/>
                                          </p:val>
                                        </p:tav>
                                        <p:tav tm="100000">
                                          <p:val>
                                            <p:fltVal val="0"/>
                                          </p:val>
                                        </p:tav>
                                      </p:tavLst>
                                    </p:anim>
                                    <p:animEffect transition="in" filter="fade">
                                      <p:cBhvr>
                                        <p:cTn id="560" dur="1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61" repeatCount="indefinite" fill="hold" display="0">
                  <p:stCondLst>
                    <p:cond delay="indefinite"/>
                  </p:stCondLst>
                  <p:endCondLst>
                    <p:cond evt="onStopAudio" delay="0">
                      <p:tgtEl>
                        <p:sldTgt/>
                      </p:tgtEl>
                    </p:cond>
                  </p:endCondLst>
                </p:cTn>
                <p:tgtEl>
                  <p:spTgt spid="74"/>
                </p:tgtEl>
              </p:cMediaNode>
            </p:audio>
          </p:childTnLst>
        </p:cTn>
      </p:par>
    </p:tnLst>
    <p:bldLst>
      <p:bldP spid="4" grpId="0"/>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3" grpId="0" animBg="1"/>
      <p:bldP spid="73" grpId="1" animBg="1"/>
      <p:bldP spid="7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01</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4284927" y="3397964"/>
            <a:ext cx="4082909" cy="482919"/>
          </a:xfrm>
          <a:prstGeom prst="rect">
            <a:avLst/>
          </a:prstGeom>
        </p:spPr>
        <p:txBody>
          <a:bodyPr wrap="square" lIns="144000" tIns="0" rIns="144000" bIns="0">
            <a:noAutofit/>
          </a:bodyPr>
          <a:lstStyle/>
          <a:p>
            <a:r>
              <a:rPr lang="en-US" altLang="zh-CN" sz="2800" b="1" dirty="0"/>
              <a:t>C#</a:t>
            </a:r>
            <a:r>
              <a:rPr lang="zh-CN" altLang="zh-CN" sz="2800" b="1" dirty="0"/>
              <a:t>项目的创建与分类</a:t>
            </a:r>
          </a:p>
        </p:txBody>
      </p:sp>
    </p:spTree>
    <p:extLst>
      <p:ext uri="{BB962C8B-B14F-4D97-AF65-F5344CB8AC3E}">
        <p14:creationId xmlns:p14="http://schemas.microsoft.com/office/powerpoint/2010/main" val="3997439758"/>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74779"/>
            <a:ext cx="444276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C#</a:t>
            </a:r>
            <a:r>
              <a:rPr lang="zh-CN" altLang="zh-CN" sz="2800" b="1" dirty="0"/>
              <a:t>项目的创建与分类</a:t>
            </a:r>
          </a:p>
        </p:txBody>
      </p:sp>
      <p:sp>
        <p:nvSpPr>
          <p:cNvPr id="3" name="矩形 2"/>
          <p:cNvSpPr/>
          <p:nvPr/>
        </p:nvSpPr>
        <p:spPr>
          <a:xfrm>
            <a:off x="932120" y="1489687"/>
            <a:ext cx="9519685" cy="369332"/>
          </a:xfrm>
          <a:prstGeom prst="rect">
            <a:avLst/>
          </a:prstGeom>
        </p:spPr>
        <p:txBody>
          <a:bodyPr wrap="square">
            <a:spAutoFit/>
          </a:bodyPr>
          <a:lstStyle/>
          <a:p>
            <a:r>
              <a:rPr lang="zh-CN" altLang="zh-CN" dirty="0"/>
              <a:t>单击【文件】→【新建】→【项目】按钮，系统弹出【新建项目】对话框，如图</a:t>
            </a:r>
            <a:r>
              <a:rPr lang="en-US" altLang="zh-CN" dirty="0"/>
              <a:t>1.27</a:t>
            </a:r>
            <a:r>
              <a:rPr lang="zh-CN" altLang="zh-CN" dirty="0"/>
              <a:t>所示。</a:t>
            </a:r>
          </a:p>
        </p:txBody>
      </p:sp>
      <p:pic>
        <p:nvPicPr>
          <p:cNvPr id="3686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6955" y="2042041"/>
            <a:ext cx="5840597" cy="4033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0863808"/>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8" y="374779"/>
            <a:ext cx="3251918"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．高度面向对象</a:t>
            </a:r>
          </a:p>
        </p:txBody>
      </p:sp>
      <p:sp>
        <p:nvSpPr>
          <p:cNvPr id="3" name="对角圆角矩形 2"/>
          <p:cNvSpPr/>
          <p:nvPr/>
        </p:nvSpPr>
        <p:spPr>
          <a:xfrm>
            <a:off x="2137967" y="1446052"/>
            <a:ext cx="3299637" cy="3442930"/>
          </a:xfrm>
          <a:prstGeom prst="round2Diag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altLang="zh-CN" dirty="0"/>
              <a:t>C#</a:t>
            </a:r>
            <a:r>
              <a:rPr lang="zh-CN" altLang="zh-CN" dirty="0"/>
              <a:t>语言面向对象的程度比</a:t>
            </a:r>
            <a:r>
              <a:rPr lang="en-US" altLang="zh-CN" dirty="0"/>
              <a:t> Java </a:t>
            </a:r>
            <a:r>
              <a:rPr lang="zh-CN" altLang="zh-CN" dirty="0"/>
              <a:t>还要高，除了支持面向对象的所有概念：封装、继承和多态外，还增加了委托、事件、集合、泛型等诸多新概念，并且整个</a:t>
            </a:r>
            <a:r>
              <a:rPr lang="en-US" altLang="zh-CN" dirty="0"/>
              <a:t> C#</a:t>
            </a:r>
            <a:r>
              <a:rPr lang="zh-CN" altLang="zh-CN" dirty="0"/>
              <a:t>的对象模型是建立在</a:t>
            </a:r>
            <a:r>
              <a:rPr lang="en-US" altLang="zh-CN" dirty="0"/>
              <a:t>.NET </a:t>
            </a:r>
            <a:r>
              <a:rPr lang="zh-CN" altLang="zh-CN" dirty="0"/>
              <a:t>虚拟对象系统（</a:t>
            </a:r>
            <a:r>
              <a:rPr lang="en-US" altLang="zh-CN" dirty="0"/>
              <a:t>Virtual Object System</a:t>
            </a:r>
            <a:r>
              <a:rPr lang="zh-CN" altLang="zh-CN" dirty="0"/>
              <a:t>，</a:t>
            </a:r>
            <a:r>
              <a:rPr lang="en-US" altLang="zh-CN" dirty="0"/>
              <a:t>VOS</a:t>
            </a:r>
            <a:r>
              <a:rPr lang="zh-CN" altLang="zh-CN" dirty="0"/>
              <a:t>）之上的，是基础架构的一部分，而不仅仅是编程语言的特性。</a:t>
            </a:r>
          </a:p>
        </p:txBody>
      </p:sp>
      <p:sp>
        <p:nvSpPr>
          <p:cNvPr id="4" name="剪去对角的矩形 3"/>
          <p:cNvSpPr/>
          <p:nvPr/>
        </p:nvSpPr>
        <p:spPr>
          <a:xfrm>
            <a:off x="6365359" y="1520480"/>
            <a:ext cx="3597348" cy="3085386"/>
          </a:xfrm>
          <a:prstGeom prst="snip2Diag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altLang="zh-CN" dirty="0"/>
              <a:t>C#</a:t>
            </a:r>
            <a:r>
              <a:rPr lang="zh-CN" altLang="zh-CN" dirty="0"/>
              <a:t>中没有孤立的全局函数、变量或常数。每个对象都必须封装在一个类中，要么作为一个实例成员（通过类的实例对象访问），要么作为一个静态成员（通过类型来访问），这使用户的代码具有更好的可读性，同时减少了发生命名冲突的可能。</a:t>
            </a:r>
          </a:p>
        </p:txBody>
      </p:sp>
    </p:spTree>
    <p:extLst>
      <p:ext uri="{BB962C8B-B14F-4D97-AF65-F5344CB8AC3E}">
        <p14:creationId xmlns:p14="http://schemas.microsoft.com/office/powerpoint/2010/main" val="2349851470"/>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02</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4093533" y="3397964"/>
            <a:ext cx="4391240" cy="482919"/>
          </a:xfrm>
          <a:prstGeom prst="rect">
            <a:avLst/>
          </a:prstGeom>
        </p:spPr>
        <p:txBody>
          <a:bodyPr wrap="square" lIns="144000" tIns="0" rIns="144000" bIns="0">
            <a:noAutofit/>
          </a:bodyPr>
          <a:lstStyle/>
          <a:p>
            <a:r>
              <a:rPr lang="zh-CN" altLang="zh-CN" sz="2800" b="1" dirty="0"/>
              <a:t>第一个</a:t>
            </a:r>
            <a:r>
              <a:rPr lang="en-US" altLang="zh-CN" sz="2800" b="1" dirty="0"/>
              <a:t>Windows</a:t>
            </a:r>
            <a:r>
              <a:rPr lang="zh-CN" altLang="zh-CN" sz="2800" b="1" dirty="0"/>
              <a:t>窗体程序</a:t>
            </a:r>
          </a:p>
        </p:txBody>
      </p:sp>
    </p:spTree>
    <p:extLst>
      <p:ext uri="{BB962C8B-B14F-4D97-AF65-F5344CB8AC3E}">
        <p14:creationId xmlns:p14="http://schemas.microsoft.com/office/powerpoint/2010/main" val="2800530646"/>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74779"/>
            <a:ext cx="444276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第一个控制台应用程序</a:t>
            </a:r>
          </a:p>
        </p:txBody>
      </p:sp>
      <p:sp>
        <p:nvSpPr>
          <p:cNvPr id="3" name="TextBox 2"/>
          <p:cNvSpPr txBox="1"/>
          <p:nvPr/>
        </p:nvSpPr>
        <p:spPr>
          <a:xfrm>
            <a:off x="903767" y="1222744"/>
            <a:ext cx="10228521" cy="646331"/>
          </a:xfrm>
          <a:prstGeom prst="rect">
            <a:avLst/>
          </a:prstGeom>
          <a:noFill/>
        </p:spPr>
        <p:txBody>
          <a:bodyPr wrap="square" rtlCol="0">
            <a:spAutoFit/>
          </a:bodyPr>
          <a:lstStyle/>
          <a:p>
            <a:r>
              <a:rPr lang="zh-CN" altLang="zh-CN" dirty="0"/>
              <a:t>【例</a:t>
            </a:r>
            <a:r>
              <a:rPr lang="en-US" altLang="zh-CN" b="1" dirty="0"/>
              <a:t>1.1</a:t>
            </a:r>
            <a:r>
              <a:rPr lang="zh-CN" altLang="zh-CN" dirty="0"/>
              <a:t>】 在控制台窗口中输出“</a:t>
            </a:r>
            <a:r>
              <a:rPr lang="en-AU" altLang="zh-CN" dirty="0"/>
              <a:t>Hello World!</a:t>
            </a:r>
            <a:r>
              <a:rPr lang="zh-CN" altLang="zh-CN" dirty="0"/>
              <a:t>”字样。</a:t>
            </a:r>
          </a:p>
          <a:p>
            <a:r>
              <a:rPr lang="zh-CN" altLang="zh-CN" dirty="0"/>
              <a:t>在</a:t>
            </a:r>
            <a:r>
              <a:rPr lang="en-US" altLang="zh-CN" dirty="0"/>
              <a:t>.NET</a:t>
            </a:r>
            <a:r>
              <a:rPr lang="zh-CN" altLang="zh-CN" dirty="0"/>
              <a:t>开发环境中新建一个控制台应用程序项目后，在源代码文件中输入如下语句</a:t>
            </a:r>
            <a:r>
              <a:rPr lang="zh-CN" altLang="zh-CN" dirty="0" smtClean="0"/>
              <a:t>：</a:t>
            </a:r>
            <a:endParaRPr lang="zh-CN" altLang="zh-CN" dirty="0"/>
          </a:p>
        </p:txBody>
      </p:sp>
      <p:sp>
        <p:nvSpPr>
          <p:cNvPr id="4" name="TextBox 3"/>
          <p:cNvSpPr txBox="1"/>
          <p:nvPr/>
        </p:nvSpPr>
        <p:spPr>
          <a:xfrm>
            <a:off x="1105786" y="1939611"/>
            <a:ext cx="9409814" cy="4047113"/>
          </a:xfrm>
          <a:prstGeom prst="roundRect">
            <a:avLst>
              <a:gd name="adj" fmla="val 3838"/>
            </a:avLst>
          </a:prstGeom>
          <a:solidFill>
            <a:srgbClr val="EDD0D0"/>
          </a:solidFill>
        </p:spPr>
        <p:txBody>
          <a:bodyPr wrap="square" rtlCol="0">
            <a:spAutoFit/>
          </a:bodyPr>
          <a:lstStyle/>
          <a:p>
            <a:r>
              <a:rPr lang="en-US" altLang="zh-CN" dirty="0"/>
              <a:t>using System;</a:t>
            </a:r>
            <a:endParaRPr lang="zh-CN" altLang="zh-CN" dirty="0"/>
          </a:p>
          <a:p>
            <a:r>
              <a:rPr lang="en-US" altLang="zh-CN" dirty="0"/>
              <a:t>using </a:t>
            </a:r>
            <a:r>
              <a:rPr lang="en-US" altLang="zh-CN" dirty="0" err="1"/>
              <a:t>System.Collections.Generic</a:t>
            </a:r>
            <a:r>
              <a:rPr lang="en-US" altLang="zh-CN" dirty="0"/>
              <a:t>;</a:t>
            </a:r>
            <a:endParaRPr lang="zh-CN" altLang="zh-CN" dirty="0"/>
          </a:p>
          <a:p>
            <a:r>
              <a:rPr lang="en-US" altLang="zh-CN" dirty="0"/>
              <a:t>using </a:t>
            </a:r>
            <a:r>
              <a:rPr lang="en-US" altLang="zh-CN" dirty="0" err="1"/>
              <a:t>System.Linq</a:t>
            </a:r>
            <a:r>
              <a:rPr lang="en-US" altLang="zh-CN" dirty="0"/>
              <a:t>;</a:t>
            </a:r>
            <a:endParaRPr lang="zh-CN" altLang="zh-CN" dirty="0"/>
          </a:p>
          <a:p>
            <a:r>
              <a:rPr lang="en-US" altLang="zh-CN" dirty="0"/>
              <a:t>using </a:t>
            </a:r>
            <a:r>
              <a:rPr lang="en-US" altLang="zh-CN" dirty="0" err="1"/>
              <a:t>System.Text</a:t>
            </a:r>
            <a:r>
              <a:rPr lang="en-US" altLang="zh-CN" dirty="0"/>
              <a:t>;</a:t>
            </a:r>
            <a:endParaRPr lang="zh-CN" altLang="zh-CN" dirty="0"/>
          </a:p>
          <a:p>
            <a:r>
              <a:rPr lang="en-US" altLang="zh-CN" dirty="0"/>
              <a:t>namespace Ex1_1</a:t>
            </a:r>
            <a:endParaRPr lang="zh-CN" altLang="zh-CN" dirty="0"/>
          </a:p>
          <a:p>
            <a:r>
              <a:rPr lang="en-US" altLang="zh-CN" dirty="0"/>
              <a:t>{</a:t>
            </a:r>
            <a:endParaRPr lang="zh-CN" altLang="zh-CN" dirty="0"/>
          </a:p>
          <a:p>
            <a:r>
              <a:rPr lang="en-US" altLang="zh-CN" dirty="0"/>
              <a:t>    class Program</a:t>
            </a:r>
            <a:endParaRPr lang="zh-CN" altLang="zh-CN" dirty="0"/>
          </a:p>
          <a:p>
            <a:r>
              <a:rPr lang="en-US" altLang="zh-CN" dirty="0"/>
              <a:t>    {</a:t>
            </a:r>
            <a:endParaRPr lang="zh-CN" altLang="zh-CN" dirty="0"/>
          </a:p>
          <a:p>
            <a:r>
              <a:rPr lang="en-US" altLang="zh-CN" dirty="0"/>
              <a:t>        static void Main(string[] </a:t>
            </a:r>
            <a:r>
              <a:rPr lang="en-US" altLang="zh-CN" dirty="0" err="1"/>
              <a:t>args</a:t>
            </a:r>
            <a:r>
              <a:rPr lang="en-US" altLang="zh-CN" dirty="0"/>
              <a:t>)</a:t>
            </a:r>
            <a:endParaRPr lang="zh-CN" altLang="zh-CN" dirty="0"/>
          </a:p>
          <a:p>
            <a:r>
              <a:rPr lang="en-US" altLang="zh-CN" dirty="0"/>
              <a:t>        {</a:t>
            </a:r>
            <a:endParaRPr lang="zh-CN" altLang="zh-CN" dirty="0"/>
          </a:p>
          <a:p>
            <a:r>
              <a:rPr lang="en-US" altLang="zh-CN" b="1" dirty="0"/>
              <a:t>            </a:t>
            </a:r>
            <a:r>
              <a:rPr lang="en-US" altLang="zh-CN" b="1" dirty="0" err="1"/>
              <a:t>Console.WriteLine</a:t>
            </a:r>
            <a:r>
              <a:rPr lang="en-US" altLang="zh-CN" b="1" dirty="0"/>
              <a:t>("Hello World!");</a:t>
            </a:r>
            <a:endParaRPr lang="zh-CN" altLang="zh-CN" dirty="0"/>
          </a:p>
          <a:p>
            <a:r>
              <a:rPr lang="en-US" altLang="zh-CN" dirty="0"/>
              <a:t>        }</a:t>
            </a:r>
            <a:endParaRPr lang="zh-CN" altLang="zh-CN" dirty="0"/>
          </a:p>
          <a:p>
            <a:r>
              <a:rPr lang="en-US" altLang="zh-CN" dirty="0"/>
              <a:t>    }</a:t>
            </a:r>
            <a:endParaRPr lang="zh-CN" altLang="zh-CN" dirty="0"/>
          </a:p>
          <a:p>
            <a:r>
              <a:rPr lang="en-US" altLang="zh-CN" dirty="0" smtClean="0"/>
              <a:t>}</a:t>
            </a:r>
          </a:p>
        </p:txBody>
      </p:sp>
    </p:spTree>
    <p:extLst>
      <p:ext uri="{BB962C8B-B14F-4D97-AF65-F5344CB8AC3E}">
        <p14:creationId xmlns:p14="http://schemas.microsoft.com/office/powerpoint/2010/main" val="1760920459"/>
      </p:ext>
    </p:extLst>
  </p:cSld>
  <p:clrMapOvr>
    <a:masterClrMapping/>
  </p:clrMapOvr>
  <mc:AlternateContent xmlns:mc="http://schemas.openxmlformats.org/markup-compatibility/2006" xmlns:p14="http://schemas.microsoft.com/office/powerpoint/2010/main">
    <mc:Choice Requires="p14">
      <p:transition spd="slow" p14:dur="2000" advClick="0" advTm="0">
        <p14:prism isContent="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74779"/>
            <a:ext cx="444276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第一个控制台应用程序</a:t>
            </a:r>
          </a:p>
        </p:txBody>
      </p:sp>
      <p:sp>
        <p:nvSpPr>
          <p:cNvPr id="3" name="TextBox 2"/>
          <p:cNvSpPr txBox="1"/>
          <p:nvPr/>
        </p:nvSpPr>
        <p:spPr>
          <a:xfrm>
            <a:off x="776177" y="1265274"/>
            <a:ext cx="10228521" cy="1200329"/>
          </a:xfrm>
          <a:prstGeom prst="rect">
            <a:avLst/>
          </a:prstGeom>
          <a:noFill/>
        </p:spPr>
        <p:txBody>
          <a:bodyPr wrap="square" rtlCol="0">
            <a:spAutoFit/>
          </a:bodyPr>
          <a:lstStyle/>
          <a:p>
            <a:pPr indent="446088"/>
            <a:r>
              <a:rPr lang="zh-CN" altLang="zh-CN" dirty="0"/>
              <a:t>将此项目命名为“</a:t>
            </a:r>
            <a:r>
              <a:rPr lang="en-US" altLang="zh-CN" dirty="0"/>
              <a:t>Ex1_1</a:t>
            </a:r>
            <a:r>
              <a:rPr lang="zh-CN" altLang="zh-CN" dirty="0"/>
              <a:t>”，然后打开“命令提示符”程序，进入目录“</a:t>
            </a:r>
            <a:r>
              <a:rPr lang="en-US" altLang="zh-CN" dirty="0"/>
              <a:t>C:\Users\Administrator\Documents\Visual Studio 2015\Projects\Ex1_1\Ex1_1\bin\Debug</a:t>
            </a:r>
            <a:r>
              <a:rPr lang="zh-CN" altLang="zh-CN" dirty="0"/>
              <a:t>”，输入</a:t>
            </a:r>
            <a:r>
              <a:rPr lang="en-US" altLang="zh-CN" dirty="0"/>
              <a:t>Ex1_1.exe</a:t>
            </a:r>
            <a:r>
              <a:rPr lang="zh-CN" altLang="zh-CN" dirty="0"/>
              <a:t>后回车，可以看到运行结果出现在控制台窗口中，显示“</a:t>
            </a:r>
            <a:r>
              <a:rPr lang="en-US" altLang="zh-CN" dirty="0"/>
              <a:t>Hello World!</a:t>
            </a:r>
            <a:r>
              <a:rPr lang="zh-CN" altLang="zh-CN" dirty="0"/>
              <a:t>”字样，如图</a:t>
            </a:r>
            <a:r>
              <a:rPr lang="en-US" altLang="zh-CN" dirty="0"/>
              <a:t>1.28</a:t>
            </a:r>
            <a:r>
              <a:rPr lang="zh-CN" altLang="zh-CN" dirty="0"/>
              <a:t>所示</a:t>
            </a:r>
            <a:r>
              <a:rPr lang="zh-CN" altLang="zh-CN" dirty="0" smtClean="0"/>
              <a:t>。</a:t>
            </a:r>
            <a:endParaRPr lang="zh-CN" altLang="zh-CN"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256235865"/>
              </p:ext>
            </p:extLst>
          </p:nvPr>
        </p:nvGraphicFramePr>
        <p:xfrm>
          <a:off x="2860980" y="2465603"/>
          <a:ext cx="5837274" cy="3837603"/>
        </p:xfrm>
        <a:graphic>
          <a:graphicData uri="http://schemas.openxmlformats.org/presentationml/2006/ole">
            <mc:AlternateContent xmlns:mc="http://schemas.openxmlformats.org/markup-compatibility/2006">
              <mc:Choice xmlns:v="urn:schemas-microsoft-com:vml" Requires="v">
                <p:oleObj spid="_x0000_s37900" name="Visio" r:id="rId3" imgW="6494536" imgH="4256280" progId="Visio.Drawing.11">
                  <p:embed/>
                </p:oleObj>
              </mc:Choice>
              <mc:Fallback>
                <p:oleObj name="Visio" r:id="rId3" imgW="6494536" imgH="425628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0980" y="2465603"/>
                        <a:ext cx="5837274" cy="3837603"/>
                      </a:xfrm>
                      <a:prstGeom prst="rect">
                        <a:avLst/>
                      </a:prstGeom>
                      <a:noFill/>
                    </p:spPr>
                  </p:pic>
                </p:oleObj>
              </mc:Fallback>
            </mc:AlternateContent>
          </a:graphicData>
        </a:graphic>
      </p:graphicFrame>
    </p:spTree>
    <p:extLst>
      <p:ext uri="{BB962C8B-B14F-4D97-AF65-F5344CB8AC3E}">
        <p14:creationId xmlns:p14="http://schemas.microsoft.com/office/powerpoint/2010/main" val="4035534796"/>
      </p:ext>
    </p:extLst>
  </p:cSld>
  <p:clrMapOvr>
    <a:masterClrMapping/>
  </p:clrMapOvr>
  <mc:AlternateContent xmlns:mc="http://schemas.openxmlformats.org/markup-compatibility/2006" xmlns:p14="http://schemas.microsoft.com/office/powerpoint/2010/main">
    <mc:Choice Requires="p14">
      <p:transition spd="slow" p14:dur="120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74779"/>
            <a:ext cx="444276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第一个控制台应用程序</a:t>
            </a:r>
          </a:p>
        </p:txBody>
      </p:sp>
      <p:sp>
        <p:nvSpPr>
          <p:cNvPr id="3" name="TextBox 2"/>
          <p:cNvSpPr txBox="1"/>
          <p:nvPr/>
        </p:nvSpPr>
        <p:spPr>
          <a:xfrm>
            <a:off x="1669312" y="1616149"/>
            <a:ext cx="9101469" cy="3321487"/>
          </a:xfrm>
          <a:prstGeom prst="frame">
            <a:avLst>
              <a:gd name="adj1" fmla="val 2804"/>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indent="446088"/>
            <a:r>
              <a:rPr lang="zh-CN" altLang="zh-CN" b="1" dirty="0">
                <a:solidFill>
                  <a:schemeClr val="tx1"/>
                </a:solidFill>
              </a:rPr>
              <a:t>（</a:t>
            </a:r>
            <a:r>
              <a:rPr lang="en-US" altLang="zh-CN" b="1" dirty="0">
                <a:solidFill>
                  <a:schemeClr val="tx1"/>
                </a:solidFill>
              </a:rPr>
              <a:t>1</a:t>
            </a:r>
            <a:r>
              <a:rPr lang="zh-CN" altLang="zh-CN" b="1" dirty="0">
                <a:solidFill>
                  <a:schemeClr val="tx1"/>
                </a:solidFill>
              </a:rPr>
              <a:t>）命名空间</a:t>
            </a:r>
          </a:p>
          <a:p>
            <a:pPr indent="446088"/>
            <a:r>
              <a:rPr lang="zh-CN" altLang="zh-CN" dirty="0">
                <a:solidFill>
                  <a:schemeClr val="tx1"/>
                </a:solidFill>
              </a:rPr>
              <a:t>在上面代码中，以</a:t>
            </a:r>
            <a:r>
              <a:rPr lang="en-US" altLang="zh-CN" dirty="0">
                <a:solidFill>
                  <a:schemeClr val="tx1"/>
                </a:solidFill>
              </a:rPr>
              <a:t>using</a:t>
            </a:r>
            <a:r>
              <a:rPr lang="zh-CN" altLang="zh-CN" dirty="0">
                <a:solidFill>
                  <a:schemeClr val="tx1"/>
                </a:solidFill>
              </a:rPr>
              <a:t>关键词开始的是命名空间导入语句。命名空间是为了防止相同名字的不同标识符发生冲突而设计的隔离机制。比如用户开发了一个二维的图形组件，将该组件命名为</a:t>
            </a:r>
            <a:r>
              <a:rPr lang="en-US" altLang="zh-CN" dirty="0">
                <a:solidFill>
                  <a:schemeClr val="tx1"/>
                </a:solidFill>
              </a:rPr>
              <a:t>Point</a:t>
            </a:r>
            <a:r>
              <a:rPr lang="zh-CN" altLang="zh-CN" dirty="0">
                <a:solidFill>
                  <a:schemeClr val="tx1"/>
                </a:solidFill>
              </a:rPr>
              <a:t>，而另一个用户开发的一个三维图形组件恰好也命名为</a:t>
            </a:r>
            <a:r>
              <a:rPr lang="en-US" altLang="zh-CN" dirty="0">
                <a:solidFill>
                  <a:schemeClr val="tx1"/>
                </a:solidFill>
              </a:rPr>
              <a:t>Point</a:t>
            </a:r>
            <a:r>
              <a:rPr lang="zh-CN" altLang="zh-CN" dirty="0">
                <a:solidFill>
                  <a:schemeClr val="tx1"/>
                </a:solidFill>
              </a:rPr>
              <a:t>，这时，如果在应用程序中同时使用这两个组件，那么在编译时编译器将无法判断引用哪一个组件。通过将组件的命名放在不同的命名空间中就可以加以区别，要使用哪一个组件，通过</a:t>
            </a:r>
            <a:r>
              <a:rPr lang="en-US" altLang="zh-CN" dirty="0">
                <a:solidFill>
                  <a:schemeClr val="tx1"/>
                </a:solidFill>
              </a:rPr>
              <a:t>using</a:t>
            </a:r>
            <a:r>
              <a:rPr lang="zh-CN" altLang="zh-CN" dirty="0">
                <a:solidFill>
                  <a:schemeClr val="tx1"/>
                </a:solidFill>
              </a:rPr>
              <a:t>关键字打开其所在的命名空间即可</a:t>
            </a:r>
            <a:r>
              <a:rPr lang="zh-CN" altLang="zh-CN" dirty="0" smtClean="0">
                <a:solidFill>
                  <a:schemeClr val="tx1"/>
                </a:solidFill>
              </a:rPr>
              <a:t>。</a:t>
            </a:r>
            <a:endParaRPr lang="en-US" altLang="zh-CN" dirty="0" smtClean="0">
              <a:solidFill>
                <a:schemeClr val="tx1"/>
              </a:solidFill>
            </a:endParaRPr>
          </a:p>
          <a:p>
            <a:pPr indent="446088"/>
            <a:r>
              <a:rPr lang="zh-CN" altLang="zh-CN" dirty="0" smtClean="0">
                <a:solidFill>
                  <a:schemeClr val="tx1"/>
                </a:solidFill>
              </a:rPr>
              <a:t>在</a:t>
            </a:r>
            <a:r>
              <a:rPr lang="en-US" altLang="zh-CN" dirty="0">
                <a:solidFill>
                  <a:schemeClr val="tx1"/>
                </a:solidFill>
              </a:rPr>
              <a:t>C#</a:t>
            </a:r>
            <a:r>
              <a:rPr lang="zh-CN" altLang="zh-CN" dirty="0">
                <a:solidFill>
                  <a:schemeClr val="tx1"/>
                </a:solidFill>
              </a:rPr>
              <a:t>中（确切地说是在</a:t>
            </a:r>
            <a:r>
              <a:rPr lang="en-US" altLang="zh-CN" dirty="0">
                <a:solidFill>
                  <a:schemeClr val="tx1"/>
                </a:solidFill>
              </a:rPr>
              <a:t>.NET</a:t>
            </a:r>
            <a:r>
              <a:rPr lang="zh-CN" altLang="zh-CN" dirty="0">
                <a:solidFill>
                  <a:schemeClr val="tx1"/>
                </a:solidFill>
              </a:rPr>
              <a:t>框架类库中）使用了一种树状的类似于“中国→江苏→南京”这样的地址编码方式来对命名空间进行管理，通过引入命名空间，就可以用</a:t>
            </a:r>
            <a:r>
              <a:rPr lang="en-US" altLang="zh-CN" dirty="0" err="1">
                <a:solidFill>
                  <a:schemeClr val="tx1"/>
                </a:solidFill>
              </a:rPr>
              <a:t>MyClass.Point</a:t>
            </a:r>
            <a:r>
              <a:rPr lang="zh-CN" altLang="zh-CN" dirty="0">
                <a:solidFill>
                  <a:schemeClr val="tx1"/>
                </a:solidFill>
              </a:rPr>
              <a:t>和</a:t>
            </a:r>
            <a:r>
              <a:rPr lang="en-US" altLang="zh-CN" dirty="0" err="1">
                <a:solidFill>
                  <a:schemeClr val="tx1"/>
                </a:solidFill>
              </a:rPr>
              <a:t>YourClass.Point</a:t>
            </a:r>
            <a:r>
              <a:rPr lang="zh-CN" altLang="zh-CN" dirty="0">
                <a:solidFill>
                  <a:schemeClr val="tx1"/>
                </a:solidFill>
              </a:rPr>
              <a:t>这样的方式对相同名称的标识符进行识别，即使是同时使用这两个组件，编译器也不会迷惑</a:t>
            </a:r>
            <a:r>
              <a:rPr lang="zh-CN" altLang="zh-CN" dirty="0" smtClean="0">
                <a:solidFill>
                  <a:schemeClr val="tx1"/>
                </a:solidFill>
              </a:rPr>
              <a:t>。</a:t>
            </a:r>
            <a:endParaRPr lang="zh-CN" altLang="zh-CN" dirty="0">
              <a:solidFill>
                <a:schemeClr val="tx1"/>
              </a:solidFill>
            </a:endParaRPr>
          </a:p>
        </p:txBody>
      </p:sp>
    </p:spTree>
    <p:extLst>
      <p:ext uri="{BB962C8B-B14F-4D97-AF65-F5344CB8AC3E}">
        <p14:creationId xmlns:p14="http://schemas.microsoft.com/office/powerpoint/2010/main" val="3953336381"/>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6">
            <a:extLst>
              <a:ext uri="{FF2B5EF4-FFF2-40B4-BE49-F238E27FC236}">
                <a16:creationId xmlns:a16="http://schemas.microsoft.com/office/drawing/2014/main" xmlns="" id="{F9A266E2-5AA5-49DE-AFBA-7F70487D7D08}"/>
              </a:ext>
            </a:extLst>
          </p:cNvPr>
          <p:cNvSpPr txBox="1">
            <a:spLocks/>
          </p:cNvSpPr>
          <p:nvPr/>
        </p:nvSpPr>
        <p:spPr>
          <a:xfrm>
            <a:off x="512007" y="374779"/>
            <a:ext cx="444276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第一个控制台应用程序</a:t>
            </a:r>
          </a:p>
        </p:txBody>
      </p:sp>
      <p:sp>
        <p:nvSpPr>
          <p:cNvPr id="2" name="TextBox 1"/>
          <p:cNvSpPr txBox="1"/>
          <p:nvPr/>
        </p:nvSpPr>
        <p:spPr>
          <a:xfrm>
            <a:off x="1073888" y="1679945"/>
            <a:ext cx="9952075" cy="3720465"/>
          </a:xfrm>
          <a:prstGeom prst="plaque">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indent="446088"/>
            <a:r>
              <a:rPr lang="zh-CN" altLang="zh-CN" b="1" dirty="0"/>
              <a:t>（</a:t>
            </a:r>
            <a:r>
              <a:rPr lang="en-US" altLang="zh-CN" b="1" dirty="0"/>
              <a:t>2</a:t>
            </a:r>
            <a:r>
              <a:rPr lang="zh-CN" altLang="zh-CN" b="1" dirty="0"/>
              <a:t>）完全面向对象</a:t>
            </a:r>
          </a:p>
          <a:p>
            <a:pPr indent="446088"/>
            <a:r>
              <a:rPr lang="en-US" altLang="zh-CN" dirty="0"/>
              <a:t>C#</a:t>
            </a:r>
            <a:r>
              <a:rPr lang="zh-CN" altLang="zh-CN" dirty="0"/>
              <a:t>是一种面向对象语言，所以不会有独立于类的代码出现，应用程序的入口也必须是类的方法。</a:t>
            </a:r>
            <a:r>
              <a:rPr lang="en-US" altLang="zh-CN" dirty="0"/>
              <a:t>C#</a:t>
            </a:r>
            <a:r>
              <a:rPr lang="zh-CN" altLang="zh-CN" dirty="0"/>
              <a:t>规定以命名为“</a:t>
            </a:r>
            <a:r>
              <a:rPr lang="en-US" altLang="zh-CN" dirty="0"/>
              <a:t>Main</a:t>
            </a:r>
            <a:r>
              <a:rPr lang="zh-CN" altLang="zh-CN" dirty="0"/>
              <a:t>”的方法作为程序的入口。方法的代码使用“</a:t>
            </a:r>
            <a:r>
              <a:rPr lang="en-US" altLang="zh-CN" dirty="0"/>
              <a:t>{}</a:t>
            </a:r>
            <a:r>
              <a:rPr lang="zh-CN" altLang="zh-CN" dirty="0"/>
              <a:t>”符号作为起始标识符，“</a:t>
            </a:r>
            <a:r>
              <a:rPr lang="en-US" altLang="zh-CN" dirty="0"/>
              <a:t>static</a:t>
            </a:r>
            <a:r>
              <a:rPr lang="zh-CN" altLang="zh-CN" dirty="0"/>
              <a:t>”关键字是对方法的修饰，使得这个方法在类的实例被建立之前就可被调用，因为在程序入口的时候还不会有任何类的实例生成。“</a:t>
            </a:r>
            <a:r>
              <a:rPr lang="en-US" altLang="zh-CN" dirty="0"/>
              <a:t>Main</a:t>
            </a:r>
            <a:r>
              <a:rPr lang="zh-CN" altLang="zh-CN" dirty="0"/>
              <a:t>”前面的关键字“</a:t>
            </a:r>
            <a:r>
              <a:rPr lang="en-US" altLang="zh-CN" dirty="0"/>
              <a:t>void</a:t>
            </a:r>
            <a:r>
              <a:rPr lang="zh-CN" altLang="zh-CN" dirty="0"/>
              <a:t>”代表该方法没有返回值，这与</a:t>
            </a:r>
            <a:r>
              <a:rPr lang="en-US" altLang="zh-CN" dirty="0"/>
              <a:t>C/C++</a:t>
            </a:r>
            <a:r>
              <a:rPr lang="zh-CN" altLang="zh-CN" dirty="0"/>
              <a:t>和</a:t>
            </a:r>
            <a:r>
              <a:rPr lang="en-US" altLang="zh-CN" dirty="0"/>
              <a:t>Java</a:t>
            </a:r>
            <a:r>
              <a:rPr lang="zh-CN" altLang="zh-CN" dirty="0"/>
              <a:t>是一样的。</a:t>
            </a:r>
          </a:p>
          <a:p>
            <a:pPr indent="446088"/>
            <a:r>
              <a:rPr lang="zh-CN" altLang="zh-CN" dirty="0"/>
              <a:t>方法中的代码“</a:t>
            </a:r>
            <a:r>
              <a:rPr lang="en-US" altLang="zh-CN" dirty="0" err="1"/>
              <a:t>Console.WriteLine</a:t>
            </a:r>
            <a:r>
              <a:rPr lang="en-US" altLang="zh-CN" dirty="0"/>
              <a:t>("Hello World!");</a:t>
            </a:r>
            <a:r>
              <a:rPr lang="zh-CN" altLang="zh-CN" dirty="0"/>
              <a:t>”是调用了</a:t>
            </a:r>
            <a:r>
              <a:rPr lang="en-US" altLang="zh-CN" dirty="0"/>
              <a:t>.NET</a:t>
            </a:r>
            <a:r>
              <a:rPr lang="zh-CN" altLang="zh-CN" dirty="0"/>
              <a:t>框架类库中对象的方法来向控制台输出信息。可以看出，本程序的核心代码所实现的功能全部来自</a:t>
            </a:r>
            <a:r>
              <a:rPr lang="en-US" altLang="zh-CN" dirty="0"/>
              <a:t>.NET</a:t>
            </a:r>
            <a:r>
              <a:rPr lang="zh-CN" altLang="zh-CN" dirty="0"/>
              <a:t>框架类库，而</a:t>
            </a:r>
            <a:r>
              <a:rPr lang="en-US" altLang="zh-CN" dirty="0"/>
              <a:t>C#</a:t>
            </a:r>
            <a:r>
              <a:rPr lang="zh-CN" altLang="zh-CN" dirty="0"/>
              <a:t>只是提供了一个语法框架，</a:t>
            </a:r>
            <a:r>
              <a:rPr lang="en-US" altLang="zh-CN" dirty="0"/>
              <a:t>C#</a:t>
            </a:r>
            <a:r>
              <a:rPr lang="zh-CN" altLang="zh-CN" dirty="0"/>
              <a:t>开发实际就是用</a:t>
            </a:r>
            <a:r>
              <a:rPr lang="en-US" altLang="zh-CN" dirty="0"/>
              <a:t>C#</a:t>
            </a:r>
            <a:r>
              <a:rPr lang="zh-CN" altLang="zh-CN" dirty="0"/>
              <a:t>语言将</a:t>
            </a:r>
            <a:r>
              <a:rPr lang="en-US" altLang="zh-CN" dirty="0"/>
              <a:t>.NET</a:t>
            </a:r>
            <a:r>
              <a:rPr lang="zh-CN" altLang="zh-CN" dirty="0"/>
              <a:t>框架类库中的组件加以组织，实现应用程序的业务逻辑</a:t>
            </a:r>
            <a:r>
              <a:rPr lang="zh-CN" altLang="zh-CN" dirty="0" smtClean="0"/>
              <a:t>。</a:t>
            </a:r>
            <a:endParaRPr lang="zh-CN" altLang="zh-CN" dirty="0"/>
          </a:p>
        </p:txBody>
      </p:sp>
    </p:spTree>
    <p:extLst>
      <p:ext uri="{BB962C8B-B14F-4D97-AF65-F5344CB8AC3E}">
        <p14:creationId xmlns:p14="http://schemas.microsoft.com/office/powerpoint/2010/main" val="3785676268"/>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p:tgtEl>
                                          <p:spTgt spid="60"/>
                                        </p:tgtEl>
                                        <p:attrNameLst>
                                          <p:attrName>ppt_y</p:attrName>
                                        </p:attrNameLst>
                                      </p:cBhvr>
                                      <p:tavLst>
                                        <p:tav tm="0">
                                          <p:val>
                                            <p:strVal val="#ppt_y+#ppt_h*1.125000"/>
                                          </p:val>
                                        </p:tav>
                                        <p:tav tm="100000">
                                          <p:val>
                                            <p:strVal val="#ppt_y"/>
                                          </p:val>
                                        </p:tav>
                                      </p:tavLst>
                                    </p:anim>
                                    <p:animEffect transition="in" filter="wipe(up)">
                                      <p:cBhvr>
                                        <p:cTn id="8"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03</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4061633" y="3397964"/>
            <a:ext cx="4635791" cy="482919"/>
          </a:xfrm>
          <a:prstGeom prst="rect">
            <a:avLst/>
          </a:prstGeom>
        </p:spPr>
        <p:txBody>
          <a:bodyPr wrap="square" lIns="144000" tIns="0" rIns="144000" bIns="0">
            <a:noAutofit/>
          </a:bodyPr>
          <a:lstStyle/>
          <a:p>
            <a:r>
              <a:rPr lang="zh-CN" altLang="zh-CN" sz="2800" b="1" dirty="0"/>
              <a:t>第一个</a:t>
            </a:r>
            <a:r>
              <a:rPr lang="en-US" altLang="zh-CN" sz="2800" b="1" dirty="0"/>
              <a:t>Windows</a:t>
            </a:r>
            <a:r>
              <a:rPr lang="zh-CN" altLang="zh-CN" sz="2800" b="1" dirty="0"/>
              <a:t>窗体程序</a:t>
            </a:r>
            <a:endParaRPr lang="zh-CN" altLang="zh-CN" sz="2800" b="1" dirty="0"/>
          </a:p>
        </p:txBody>
      </p:sp>
    </p:spTree>
    <p:extLst>
      <p:ext uri="{BB962C8B-B14F-4D97-AF65-F5344CB8AC3E}">
        <p14:creationId xmlns:p14="http://schemas.microsoft.com/office/powerpoint/2010/main" val="3632968023"/>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6">
            <a:extLst>
              <a:ext uri="{FF2B5EF4-FFF2-40B4-BE49-F238E27FC236}">
                <a16:creationId xmlns:a16="http://schemas.microsoft.com/office/drawing/2014/main" xmlns="" id="{F9A266E2-5AA5-49DE-AFBA-7F70487D7D08}"/>
              </a:ext>
            </a:extLst>
          </p:cNvPr>
          <p:cNvSpPr txBox="1">
            <a:spLocks/>
          </p:cNvSpPr>
          <p:nvPr/>
        </p:nvSpPr>
        <p:spPr>
          <a:xfrm>
            <a:off x="512007" y="374779"/>
            <a:ext cx="444276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第一个</a:t>
            </a:r>
            <a:r>
              <a:rPr lang="en-US" altLang="zh-CN" sz="2800" b="1" dirty="0"/>
              <a:t>Windows</a:t>
            </a:r>
            <a:r>
              <a:rPr lang="zh-CN" altLang="zh-CN" sz="2800" b="1" dirty="0"/>
              <a:t>窗体程序</a:t>
            </a:r>
          </a:p>
        </p:txBody>
      </p:sp>
      <p:sp>
        <p:nvSpPr>
          <p:cNvPr id="2" name="TextBox 1"/>
          <p:cNvSpPr txBox="1"/>
          <p:nvPr/>
        </p:nvSpPr>
        <p:spPr>
          <a:xfrm>
            <a:off x="871870" y="1254642"/>
            <a:ext cx="10377377" cy="923330"/>
          </a:xfrm>
          <a:prstGeom prst="rect">
            <a:avLst/>
          </a:prstGeom>
          <a:noFill/>
        </p:spPr>
        <p:txBody>
          <a:bodyPr wrap="square" rtlCol="0">
            <a:spAutoFit/>
          </a:bodyPr>
          <a:lstStyle/>
          <a:p>
            <a:pPr indent="446088"/>
            <a:r>
              <a:rPr lang="zh-CN" altLang="zh-CN" dirty="0"/>
              <a:t>【例</a:t>
            </a:r>
            <a:r>
              <a:rPr lang="en-US" altLang="zh-CN" b="1" dirty="0"/>
              <a:t>1.2</a:t>
            </a:r>
            <a:r>
              <a:rPr lang="zh-CN" altLang="zh-CN" dirty="0"/>
              <a:t>】 显示含有“</a:t>
            </a:r>
            <a:r>
              <a:rPr lang="en-US" altLang="zh-CN" dirty="0"/>
              <a:t>Hello World!</a:t>
            </a:r>
            <a:r>
              <a:rPr lang="zh-CN" altLang="zh-CN" dirty="0"/>
              <a:t>”字样的对话框。</a:t>
            </a:r>
          </a:p>
          <a:p>
            <a:pPr indent="446088"/>
            <a:r>
              <a:rPr lang="zh-CN" altLang="zh-CN" dirty="0"/>
              <a:t>在【新建项目】对话框中，选择“</a:t>
            </a:r>
            <a:r>
              <a:rPr lang="en-US" altLang="zh-CN" dirty="0"/>
              <a:t>Windows</a:t>
            </a:r>
            <a:r>
              <a:rPr lang="zh-CN" altLang="zh-CN" dirty="0"/>
              <a:t>窗体应用程序”模板，将此项目命名为“</a:t>
            </a:r>
            <a:r>
              <a:rPr lang="en-US" altLang="zh-CN" dirty="0"/>
              <a:t>Ex1_2</a:t>
            </a:r>
            <a:r>
              <a:rPr lang="zh-CN" altLang="zh-CN" dirty="0"/>
              <a:t>”，单击【确定】按钮后，将进入</a:t>
            </a:r>
            <a:r>
              <a:rPr lang="en-US" altLang="zh-CN" dirty="0"/>
              <a:t>C#</a:t>
            </a:r>
            <a:r>
              <a:rPr lang="zh-CN" altLang="zh-CN" dirty="0"/>
              <a:t>的</a:t>
            </a:r>
            <a:r>
              <a:rPr lang="en-US" altLang="zh-CN" dirty="0"/>
              <a:t>Windows</a:t>
            </a:r>
            <a:r>
              <a:rPr lang="zh-CN" altLang="zh-CN" dirty="0"/>
              <a:t>编程窗体设计工作区，如图</a:t>
            </a:r>
            <a:r>
              <a:rPr lang="en-US" altLang="zh-CN" dirty="0"/>
              <a:t>1.29</a:t>
            </a:r>
            <a:r>
              <a:rPr lang="zh-CN" altLang="zh-CN" dirty="0"/>
              <a:t>所示</a:t>
            </a:r>
            <a:r>
              <a:rPr lang="zh-CN" altLang="zh-CN" dirty="0" smtClean="0"/>
              <a:t>。</a:t>
            </a:r>
            <a:endParaRPr lang="zh-CN" altLang="zh-CN" dirty="0"/>
          </a:p>
        </p:txBody>
      </p:sp>
      <p:pic>
        <p:nvPicPr>
          <p:cNvPr id="38914"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156" y="2316126"/>
            <a:ext cx="7854803" cy="426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4894132"/>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p:tgtEl>
                                          <p:spTgt spid="28"/>
                                        </p:tgtEl>
                                        <p:attrNameLst>
                                          <p:attrName>ppt_y</p:attrName>
                                        </p:attrNameLst>
                                      </p:cBhvr>
                                      <p:tavLst>
                                        <p:tav tm="0">
                                          <p:val>
                                            <p:strVal val="#ppt_y+#ppt_h*1.125000"/>
                                          </p:val>
                                        </p:tav>
                                        <p:tav tm="100000">
                                          <p:val>
                                            <p:strVal val="#ppt_y"/>
                                          </p:val>
                                        </p:tav>
                                      </p:tavLst>
                                    </p:anim>
                                    <p:animEffect transition="in" filter="wipe(up)">
                                      <p:cBhvr>
                                        <p:cTn id="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itle 6">
            <a:extLst>
              <a:ext uri="{FF2B5EF4-FFF2-40B4-BE49-F238E27FC236}">
                <a16:creationId xmlns:a16="http://schemas.microsoft.com/office/drawing/2014/main" xmlns="" id="{F9A266E2-5AA5-49DE-AFBA-7F70487D7D08}"/>
              </a:ext>
            </a:extLst>
          </p:cNvPr>
          <p:cNvSpPr txBox="1">
            <a:spLocks/>
          </p:cNvSpPr>
          <p:nvPr/>
        </p:nvSpPr>
        <p:spPr>
          <a:xfrm>
            <a:off x="512007" y="374779"/>
            <a:ext cx="444276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第一个</a:t>
            </a:r>
            <a:r>
              <a:rPr lang="en-US" altLang="zh-CN" sz="2800" b="1" dirty="0"/>
              <a:t>Windows</a:t>
            </a:r>
            <a:r>
              <a:rPr lang="zh-CN" altLang="zh-CN" sz="2800" b="1" dirty="0"/>
              <a:t>窗体程序</a:t>
            </a:r>
          </a:p>
        </p:txBody>
      </p:sp>
      <p:sp>
        <p:nvSpPr>
          <p:cNvPr id="2" name="矩形 1"/>
          <p:cNvSpPr/>
          <p:nvPr/>
        </p:nvSpPr>
        <p:spPr>
          <a:xfrm>
            <a:off x="1006548" y="979037"/>
            <a:ext cx="10380922" cy="646331"/>
          </a:xfrm>
          <a:prstGeom prst="rect">
            <a:avLst/>
          </a:prstGeom>
        </p:spPr>
        <p:txBody>
          <a:bodyPr wrap="square">
            <a:spAutoFit/>
          </a:bodyPr>
          <a:lstStyle/>
          <a:p>
            <a:pPr indent="446088"/>
            <a:r>
              <a:rPr lang="zh-CN" altLang="zh-CN" dirty="0"/>
              <a:t>将窗体“</a:t>
            </a:r>
            <a:r>
              <a:rPr lang="en-US" altLang="zh-CN" dirty="0"/>
              <a:t>Form1</a:t>
            </a:r>
            <a:r>
              <a:rPr lang="zh-CN" altLang="zh-CN" dirty="0"/>
              <a:t>”调整为合适的大小，从工具箱中选择“</a:t>
            </a:r>
            <a:r>
              <a:rPr lang="en-US" altLang="zh-CN" dirty="0"/>
              <a:t>Button</a:t>
            </a:r>
            <a:r>
              <a:rPr lang="zh-CN" altLang="zh-CN" dirty="0"/>
              <a:t>”按钮控件并将其拖曳到“</a:t>
            </a:r>
            <a:r>
              <a:rPr lang="en-US" altLang="zh-CN" dirty="0"/>
              <a:t>Form1</a:t>
            </a:r>
            <a:r>
              <a:rPr lang="zh-CN" altLang="zh-CN" dirty="0"/>
              <a:t>”窗体中，双击此按钮，在代码窗口中添加代码，代码如下：</a:t>
            </a:r>
          </a:p>
        </p:txBody>
      </p:sp>
      <p:sp>
        <p:nvSpPr>
          <p:cNvPr id="3" name="TextBox 2"/>
          <p:cNvSpPr txBox="1"/>
          <p:nvPr/>
        </p:nvSpPr>
        <p:spPr>
          <a:xfrm>
            <a:off x="1297172" y="1625368"/>
            <a:ext cx="9696893" cy="5145167"/>
          </a:xfrm>
          <a:prstGeom prst="roundRect">
            <a:avLst>
              <a:gd name="adj" fmla="val 3911"/>
            </a:avLst>
          </a:prstGeom>
          <a:solidFill>
            <a:srgbClr val="EDD0D0"/>
          </a:solidFill>
        </p:spPr>
        <p:txBody>
          <a:bodyPr wrap="square" rtlCol="0">
            <a:spAutoFit/>
          </a:bodyPr>
          <a:lstStyle/>
          <a:p>
            <a:r>
              <a:rPr lang="en-US" altLang="zh-CN" sz="1400" dirty="0"/>
              <a:t>using System;</a:t>
            </a:r>
            <a:endParaRPr lang="zh-CN" altLang="zh-CN" sz="1400" dirty="0"/>
          </a:p>
          <a:p>
            <a:r>
              <a:rPr lang="en-US" altLang="zh-CN" sz="1400" dirty="0"/>
              <a:t>using </a:t>
            </a:r>
            <a:r>
              <a:rPr lang="en-US" altLang="zh-CN" sz="1400" dirty="0" err="1"/>
              <a:t>System.Collections.Generic</a:t>
            </a:r>
            <a:r>
              <a:rPr lang="en-US" altLang="zh-CN" sz="1400" dirty="0"/>
              <a:t>;</a:t>
            </a:r>
            <a:endParaRPr lang="zh-CN" altLang="zh-CN" sz="1400" dirty="0"/>
          </a:p>
          <a:p>
            <a:r>
              <a:rPr lang="en-US" altLang="zh-CN" sz="1400" dirty="0"/>
              <a:t>using </a:t>
            </a:r>
            <a:r>
              <a:rPr lang="en-US" altLang="zh-CN" sz="1400" dirty="0" err="1"/>
              <a:t>System.ComponentModel</a:t>
            </a:r>
            <a:r>
              <a:rPr lang="en-US" altLang="zh-CN" sz="1400" dirty="0"/>
              <a:t>;</a:t>
            </a:r>
            <a:endParaRPr lang="zh-CN" altLang="zh-CN" sz="1400" dirty="0"/>
          </a:p>
          <a:p>
            <a:r>
              <a:rPr lang="en-US" altLang="zh-CN" sz="1400" dirty="0"/>
              <a:t>using </a:t>
            </a:r>
            <a:r>
              <a:rPr lang="en-US" altLang="zh-CN" sz="1400" dirty="0" err="1"/>
              <a:t>System.Data</a:t>
            </a:r>
            <a:r>
              <a:rPr lang="en-US" altLang="zh-CN" sz="1400" dirty="0"/>
              <a:t>;</a:t>
            </a:r>
            <a:endParaRPr lang="zh-CN" altLang="zh-CN" sz="1400" dirty="0"/>
          </a:p>
          <a:p>
            <a:r>
              <a:rPr lang="en-US" altLang="zh-CN" sz="1400" dirty="0"/>
              <a:t>using </a:t>
            </a:r>
            <a:r>
              <a:rPr lang="en-US" altLang="zh-CN" sz="1400" dirty="0" err="1"/>
              <a:t>System.Drawing</a:t>
            </a:r>
            <a:r>
              <a:rPr lang="en-US" altLang="zh-CN" sz="1400" dirty="0"/>
              <a:t>;</a:t>
            </a:r>
            <a:endParaRPr lang="zh-CN" altLang="zh-CN" sz="1400" dirty="0"/>
          </a:p>
          <a:p>
            <a:r>
              <a:rPr lang="en-US" altLang="zh-CN" sz="1400" dirty="0"/>
              <a:t>using </a:t>
            </a:r>
            <a:r>
              <a:rPr lang="en-US" altLang="zh-CN" sz="1400" dirty="0" err="1"/>
              <a:t>System.Linq</a:t>
            </a:r>
            <a:r>
              <a:rPr lang="en-US" altLang="zh-CN" sz="1400" dirty="0"/>
              <a:t>;</a:t>
            </a:r>
            <a:endParaRPr lang="zh-CN" altLang="zh-CN" sz="1400" dirty="0"/>
          </a:p>
          <a:p>
            <a:r>
              <a:rPr lang="en-US" altLang="zh-CN" sz="1400" dirty="0"/>
              <a:t>using </a:t>
            </a:r>
            <a:r>
              <a:rPr lang="en-US" altLang="zh-CN" sz="1400" dirty="0" err="1"/>
              <a:t>System.Text</a:t>
            </a:r>
            <a:r>
              <a:rPr lang="en-US" altLang="zh-CN" sz="1400" dirty="0"/>
              <a:t>;</a:t>
            </a:r>
            <a:endParaRPr lang="zh-CN" altLang="zh-CN" sz="1400" dirty="0"/>
          </a:p>
          <a:p>
            <a:r>
              <a:rPr lang="en-US" altLang="zh-CN" sz="1400" dirty="0"/>
              <a:t>using </a:t>
            </a:r>
            <a:r>
              <a:rPr lang="en-US" altLang="zh-CN" sz="1400" dirty="0" err="1"/>
              <a:t>System.Threading.Tasks</a:t>
            </a:r>
            <a:r>
              <a:rPr lang="en-US" altLang="zh-CN" sz="1400" dirty="0"/>
              <a:t>;</a:t>
            </a:r>
            <a:endParaRPr lang="zh-CN" altLang="zh-CN" sz="1400" dirty="0"/>
          </a:p>
          <a:p>
            <a:r>
              <a:rPr lang="en-US" altLang="zh-CN" sz="1400" dirty="0"/>
              <a:t>using </a:t>
            </a:r>
            <a:r>
              <a:rPr lang="en-US" altLang="zh-CN" sz="1400" dirty="0" err="1"/>
              <a:t>System.Windows.Forms</a:t>
            </a:r>
            <a:r>
              <a:rPr lang="en-US" altLang="zh-CN" sz="1400" dirty="0"/>
              <a:t>;</a:t>
            </a:r>
            <a:endParaRPr lang="zh-CN" altLang="zh-CN" sz="1400" dirty="0"/>
          </a:p>
          <a:p>
            <a:r>
              <a:rPr lang="en-US" altLang="zh-CN" sz="1400" dirty="0"/>
              <a:t>namespace Ex1_2</a:t>
            </a:r>
            <a:endParaRPr lang="zh-CN" altLang="zh-CN" sz="1400" dirty="0"/>
          </a:p>
          <a:p>
            <a:r>
              <a:rPr lang="en-US" altLang="zh-CN" sz="1400" dirty="0"/>
              <a:t>{</a:t>
            </a:r>
            <a:endParaRPr lang="zh-CN" altLang="zh-CN" sz="1400" dirty="0"/>
          </a:p>
          <a:p>
            <a:r>
              <a:rPr lang="en-US" altLang="zh-CN" sz="1400" dirty="0"/>
              <a:t>    public partial class Form1 : Form</a:t>
            </a:r>
            <a:endParaRPr lang="zh-CN" altLang="zh-CN" sz="1400" dirty="0"/>
          </a:p>
          <a:p>
            <a:r>
              <a:rPr lang="en-US" altLang="zh-CN" sz="1400" dirty="0"/>
              <a:t>    {</a:t>
            </a:r>
            <a:endParaRPr lang="zh-CN" altLang="zh-CN" sz="1400" dirty="0"/>
          </a:p>
          <a:p>
            <a:r>
              <a:rPr lang="en-US" altLang="zh-CN" sz="1400" dirty="0"/>
              <a:t>        public Form1()</a:t>
            </a:r>
            <a:endParaRPr lang="zh-CN" altLang="zh-CN" sz="1400" dirty="0"/>
          </a:p>
          <a:p>
            <a:r>
              <a:rPr lang="en-US" altLang="zh-CN" sz="1400" dirty="0"/>
              <a:t>        {</a:t>
            </a:r>
            <a:endParaRPr lang="zh-CN" altLang="zh-CN" sz="1400" dirty="0"/>
          </a:p>
          <a:p>
            <a:r>
              <a:rPr lang="en-US" altLang="zh-CN" sz="1400" dirty="0"/>
              <a:t>            </a:t>
            </a:r>
            <a:r>
              <a:rPr lang="en-US" altLang="zh-CN" sz="1400" dirty="0" err="1"/>
              <a:t>InitializeComponent</a:t>
            </a:r>
            <a:r>
              <a:rPr lang="en-US" altLang="zh-CN" sz="1400" dirty="0"/>
              <a:t>();</a:t>
            </a:r>
            <a:endParaRPr lang="zh-CN" altLang="zh-CN" sz="1400" dirty="0"/>
          </a:p>
          <a:p>
            <a:r>
              <a:rPr lang="en-US" altLang="zh-CN" sz="1400" dirty="0"/>
              <a:t>        }</a:t>
            </a:r>
            <a:endParaRPr lang="zh-CN" altLang="zh-CN" sz="1400" dirty="0"/>
          </a:p>
          <a:p>
            <a:r>
              <a:rPr lang="en-US" altLang="zh-CN" sz="1400" dirty="0"/>
              <a:t>        private void button1_Click(object sender, </a:t>
            </a:r>
            <a:r>
              <a:rPr lang="en-US" altLang="zh-CN" sz="1400" dirty="0" err="1"/>
              <a:t>EventArgs</a:t>
            </a:r>
            <a:r>
              <a:rPr lang="en-US" altLang="zh-CN" sz="1400" dirty="0"/>
              <a:t> e)</a:t>
            </a:r>
            <a:endParaRPr lang="zh-CN" altLang="zh-CN" sz="1400" dirty="0"/>
          </a:p>
          <a:p>
            <a:r>
              <a:rPr lang="en-US" altLang="zh-CN" sz="1400" dirty="0"/>
              <a:t>        {</a:t>
            </a:r>
            <a:endParaRPr lang="zh-CN" altLang="zh-CN" sz="1400" dirty="0"/>
          </a:p>
          <a:p>
            <a:r>
              <a:rPr lang="en-US" altLang="zh-CN" sz="1400" b="1" dirty="0"/>
              <a:t>            </a:t>
            </a:r>
            <a:r>
              <a:rPr lang="en-US" altLang="zh-CN" sz="1400" b="1" dirty="0" err="1"/>
              <a:t>MessageBox.Show</a:t>
            </a:r>
            <a:r>
              <a:rPr lang="en-US" altLang="zh-CN" sz="1400" b="1" dirty="0"/>
              <a:t>("Hello World!"); </a:t>
            </a:r>
            <a:endParaRPr lang="zh-CN" altLang="zh-CN" sz="1400" dirty="0"/>
          </a:p>
          <a:p>
            <a:r>
              <a:rPr lang="en-US" altLang="zh-CN" sz="1400" dirty="0"/>
              <a:t>        }</a:t>
            </a:r>
            <a:endParaRPr lang="zh-CN" altLang="zh-CN" sz="1400" dirty="0"/>
          </a:p>
          <a:p>
            <a:r>
              <a:rPr lang="en-US" altLang="zh-CN" sz="1400" dirty="0"/>
              <a:t>    }</a:t>
            </a:r>
            <a:endParaRPr lang="zh-CN" altLang="zh-CN" sz="1400" dirty="0"/>
          </a:p>
          <a:p>
            <a:r>
              <a:rPr lang="en-US" altLang="zh-CN" sz="1400" dirty="0" smtClean="0"/>
              <a:t>}</a:t>
            </a:r>
          </a:p>
        </p:txBody>
      </p:sp>
    </p:spTree>
    <p:extLst>
      <p:ext uri="{BB962C8B-B14F-4D97-AF65-F5344CB8AC3E}">
        <p14:creationId xmlns:p14="http://schemas.microsoft.com/office/powerpoint/2010/main" val="3382692016"/>
      </p:ext>
    </p:extLst>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75"/>
                                        </p:tgtEl>
                                        <p:attrNameLst>
                                          <p:attrName>style.visibility</p:attrName>
                                        </p:attrNameLst>
                                      </p:cBhvr>
                                      <p:to>
                                        <p:strVal val="visible"/>
                                      </p:to>
                                    </p:set>
                                    <p:anim calcmode="lin" valueType="num">
                                      <p:cBhvr additive="base">
                                        <p:cTn id="7" dur="500"/>
                                        <p:tgtEl>
                                          <p:spTgt spid="75"/>
                                        </p:tgtEl>
                                        <p:attrNameLst>
                                          <p:attrName>ppt_y</p:attrName>
                                        </p:attrNameLst>
                                      </p:cBhvr>
                                      <p:tavLst>
                                        <p:tav tm="0">
                                          <p:val>
                                            <p:strVal val="#ppt_y+#ppt_h*1.125000"/>
                                          </p:val>
                                        </p:tav>
                                        <p:tav tm="100000">
                                          <p:val>
                                            <p:strVal val="#ppt_y"/>
                                          </p:val>
                                        </p:tav>
                                      </p:tavLst>
                                    </p:anim>
                                    <p:animEffect transition="in" filter="wipe(up)">
                                      <p:cBhvr>
                                        <p:cTn id="8"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6">
            <a:extLst>
              <a:ext uri="{FF2B5EF4-FFF2-40B4-BE49-F238E27FC236}">
                <a16:creationId xmlns:a16="http://schemas.microsoft.com/office/drawing/2014/main" xmlns="" id="{F9A266E2-5AA5-49DE-AFBA-7F70487D7D08}"/>
              </a:ext>
            </a:extLst>
          </p:cNvPr>
          <p:cNvSpPr txBox="1">
            <a:spLocks/>
          </p:cNvSpPr>
          <p:nvPr/>
        </p:nvSpPr>
        <p:spPr>
          <a:xfrm>
            <a:off x="512007" y="374779"/>
            <a:ext cx="444276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第一个</a:t>
            </a:r>
            <a:r>
              <a:rPr lang="en-US" altLang="zh-CN" sz="2800" b="1" dirty="0"/>
              <a:t>Windows</a:t>
            </a:r>
            <a:r>
              <a:rPr lang="zh-CN" altLang="zh-CN" sz="2800" b="1" dirty="0"/>
              <a:t>窗体程序</a:t>
            </a:r>
          </a:p>
        </p:txBody>
      </p:sp>
      <p:sp>
        <p:nvSpPr>
          <p:cNvPr id="2" name="矩形 1"/>
          <p:cNvSpPr/>
          <p:nvPr/>
        </p:nvSpPr>
        <p:spPr>
          <a:xfrm>
            <a:off x="1556007" y="1202883"/>
            <a:ext cx="4826962" cy="369332"/>
          </a:xfrm>
          <a:prstGeom prst="rect">
            <a:avLst/>
          </a:prstGeom>
        </p:spPr>
        <p:txBody>
          <a:bodyPr wrap="none">
            <a:spAutoFit/>
          </a:bodyPr>
          <a:lstStyle/>
          <a:p>
            <a:r>
              <a:rPr lang="zh-CN" altLang="zh-CN" dirty="0"/>
              <a:t>按</a:t>
            </a:r>
            <a:r>
              <a:rPr lang="en-US" altLang="zh-CN" dirty="0"/>
              <a:t>F5</a:t>
            </a:r>
            <a:r>
              <a:rPr lang="zh-CN" altLang="zh-CN" dirty="0"/>
              <a:t>快捷键运行此程序，结果如图</a:t>
            </a:r>
            <a:r>
              <a:rPr lang="en-US" altLang="zh-CN" dirty="0"/>
              <a:t>1.30</a:t>
            </a:r>
            <a:r>
              <a:rPr lang="zh-CN" altLang="zh-CN" dirty="0"/>
              <a:t>所示。</a:t>
            </a: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3222255135"/>
              </p:ext>
            </p:extLst>
          </p:nvPr>
        </p:nvGraphicFramePr>
        <p:xfrm>
          <a:off x="3416485" y="1807535"/>
          <a:ext cx="5932967" cy="3820908"/>
        </p:xfrm>
        <a:graphic>
          <a:graphicData uri="http://schemas.openxmlformats.org/presentationml/2006/ole">
            <mc:AlternateContent xmlns:mc="http://schemas.openxmlformats.org/markup-compatibility/2006">
              <mc:Choice xmlns:v="urn:schemas-microsoft-com:vml" Requires="v">
                <p:oleObj spid="_x0000_s39942" name="Visio" r:id="rId5" imgW="4524457" imgH="2904390" progId="Visio.Drawing.11">
                  <p:embed/>
                </p:oleObj>
              </mc:Choice>
              <mc:Fallback>
                <p:oleObj name="Visio" r:id="rId5" imgW="4524457" imgH="2904390" progId="Visio.Drawing.11">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6485" y="1807535"/>
                        <a:ext cx="5932967" cy="3820908"/>
                      </a:xfrm>
                      <a:prstGeom prst="rect">
                        <a:avLst/>
                      </a:prstGeom>
                      <a:noFill/>
                    </p:spPr>
                  </p:pic>
                </p:oleObj>
              </mc:Fallback>
            </mc:AlternateContent>
          </a:graphicData>
        </a:graphic>
      </p:graphicFrame>
    </p:spTree>
    <p:extLst>
      <p:ext uri="{BB962C8B-B14F-4D97-AF65-F5344CB8AC3E}">
        <p14:creationId xmlns:p14="http://schemas.microsoft.com/office/powerpoint/2010/main" val="2667978703"/>
      </p:ext>
    </p:extLst>
  </p:cSld>
  <p:clrMapOvr>
    <a:masterClrMapping/>
  </p:clrMapOvr>
  <p:transition spd="slow" advClick="0" advTm="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p:tgtEl>
                                          <p:spTgt spid="45"/>
                                        </p:tgtEl>
                                        <p:attrNameLst>
                                          <p:attrName>ppt_y</p:attrName>
                                        </p:attrNameLst>
                                      </p:cBhvr>
                                      <p:tavLst>
                                        <p:tav tm="0">
                                          <p:val>
                                            <p:strVal val="#ppt_y+#ppt_h*1.125000"/>
                                          </p:val>
                                        </p:tav>
                                        <p:tav tm="100000">
                                          <p:val>
                                            <p:strVal val="#ppt_y"/>
                                          </p:val>
                                        </p:tav>
                                      </p:tavLst>
                                    </p:anim>
                                    <p:animEffect transition="in" filter="wipe(up)">
                                      <p:cBhvr>
                                        <p:cTn id="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8" y="374779"/>
            <a:ext cx="3251918"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4</a:t>
            </a:r>
            <a:r>
              <a:rPr lang="zh-CN" altLang="zh-CN" sz="2800" b="1" dirty="0"/>
              <a:t>．类型安全性</a:t>
            </a:r>
          </a:p>
        </p:txBody>
      </p:sp>
      <p:sp>
        <p:nvSpPr>
          <p:cNvPr id="3" name="TextBox 2"/>
          <p:cNvSpPr txBox="1"/>
          <p:nvPr/>
        </p:nvSpPr>
        <p:spPr>
          <a:xfrm>
            <a:off x="1562986" y="1775637"/>
            <a:ext cx="9314121" cy="2331184"/>
          </a:xfrm>
          <a:prstGeom prst="horizontalScroll">
            <a:avLst/>
          </a:prstGeom>
          <a:ln>
            <a:solidFill>
              <a:schemeClr val="bg1"/>
            </a:solidFill>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altLang="zh-CN" dirty="0"/>
              <a:t>C#</a:t>
            </a:r>
            <a:r>
              <a:rPr lang="zh-CN" altLang="zh-CN" dirty="0"/>
              <a:t>实施了最严格的类型安全机制来保护它自身及其垃圾收集器。因此，程序员必须遵守关于变量的一些规定，比如不能使用未初始化的变量，否则编译器将会警告用户；对于对象的成员变量，编译器负责将它们置零；当数组实际上只有</a:t>
            </a:r>
            <a:r>
              <a:rPr lang="en-US" altLang="zh-CN" i="1" dirty="0"/>
              <a:t>n</a:t>
            </a:r>
            <a:r>
              <a:rPr lang="en-US" altLang="zh-CN" dirty="0">
                <a:sym typeface="Symbol"/>
              </a:rPr>
              <a:t></a:t>
            </a:r>
            <a:r>
              <a:rPr lang="en-US" altLang="zh-CN" dirty="0"/>
              <a:t>1</a:t>
            </a:r>
            <a:r>
              <a:rPr lang="zh-CN" altLang="zh-CN" dirty="0"/>
              <a:t>个元素时，不可能访问到它“额外”的元素</a:t>
            </a:r>
            <a:r>
              <a:rPr lang="en-US" altLang="zh-CN" i="1" dirty="0"/>
              <a:t>n</a:t>
            </a:r>
            <a:r>
              <a:rPr lang="zh-CN" altLang="zh-CN" dirty="0"/>
              <a:t>，这使重写未经分配的内存成为不可能。</a:t>
            </a:r>
            <a:r>
              <a:rPr lang="en-US" altLang="zh-CN" dirty="0"/>
              <a:t>C#</a:t>
            </a:r>
            <a:r>
              <a:rPr lang="zh-CN" altLang="zh-CN" dirty="0"/>
              <a:t>允许在应用级或语句级检查算术运算操作中的溢出，当溢出发生时会出现一个异常。此外，</a:t>
            </a:r>
            <a:r>
              <a:rPr lang="en-US" altLang="zh-CN" dirty="0"/>
              <a:t>C#</a:t>
            </a:r>
            <a:r>
              <a:rPr lang="zh-CN" altLang="zh-CN" dirty="0"/>
              <a:t>中传递的引用参数都是类型安全的</a:t>
            </a:r>
            <a:r>
              <a:rPr lang="zh-CN" altLang="zh-CN" dirty="0" smtClean="0"/>
              <a:t>。</a:t>
            </a:r>
            <a:endParaRPr lang="zh-CN" altLang="zh-CN" dirty="0"/>
          </a:p>
        </p:txBody>
      </p:sp>
    </p:spTree>
    <p:extLst>
      <p:ext uri="{BB962C8B-B14F-4D97-AF65-F5344CB8AC3E}">
        <p14:creationId xmlns:p14="http://schemas.microsoft.com/office/powerpoint/2010/main" val="2808727140"/>
      </p:ext>
    </p:extLst>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8" y="374779"/>
            <a:ext cx="3251918"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5</a:t>
            </a:r>
            <a:r>
              <a:rPr lang="zh-CN" altLang="zh-CN" sz="2800" b="1" dirty="0"/>
              <a:t>．版本处理</a:t>
            </a:r>
          </a:p>
        </p:txBody>
      </p:sp>
      <p:sp>
        <p:nvSpPr>
          <p:cNvPr id="3" name="TextBox 2"/>
          <p:cNvSpPr txBox="1"/>
          <p:nvPr/>
        </p:nvSpPr>
        <p:spPr>
          <a:xfrm>
            <a:off x="1871330" y="1754372"/>
            <a:ext cx="3944679" cy="3000732"/>
          </a:xfrm>
          <a:prstGeom prst="snipRound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zh-CN" altLang="zh-CN" dirty="0"/>
              <a:t>动态链接库（</a:t>
            </a:r>
            <a:r>
              <a:rPr lang="en-AU" altLang="zh-CN" dirty="0"/>
              <a:t>Dynamic Link Library</a:t>
            </a:r>
            <a:r>
              <a:rPr lang="zh-CN" altLang="zh-CN" dirty="0"/>
              <a:t>，</a:t>
            </a:r>
            <a:r>
              <a:rPr lang="en-AU" altLang="zh-CN" dirty="0"/>
              <a:t>DLL</a:t>
            </a:r>
            <a:r>
              <a:rPr lang="zh-CN" altLang="zh-CN" dirty="0"/>
              <a:t>）是一种被编译为二进制代码的函数库，在程序运行时才被调入内存执行，而不是在编译时链接到可执行程序内部，这样就在二进制级别实现了代码共享，而不必在每个应用程序中编译一个副本，如果</a:t>
            </a:r>
            <a:r>
              <a:rPr lang="en-AU" altLang="zh-CN" dirty="0"/>
              <a:t>DLL</a:t>
            </a:r>
            <a:r>
              <a:rPr lang="zh-CN" altLang="zh-CN" dirty="0"/>
              <a:t>中的代码更新了，只需替换相应的</a:t>
            </a:r>
            <a:r>
              <a:rPr lang="en-AU" altLang="zh-CN" dirty="0"/>
              <a:t>DLL</a:t>
            </a:r>
            <a:r>
              <a:rPr lang="zh-CN" altLang="zh-CN" dirty="0"/>
              <a:t>文件即可。</a:t>
            </a:r>
            <a:endParaRPr lang="zh-CN" altLang="en-US" dirty="0"/>
          </a:p>
        </p:txBody>
      </p:sp>
      <p:sp>
        <p:nvSpPr>
          <p:cNvPr id="4" name="对角圆角矩形 3"/>
          <p:cNvSpPr/>
          <p:nvPr/>
        </p:nvSpPr>
        <p:spPr>
          <a:xfrm>
            <a:off x="6758763" y="1671326"/>
            <a:ext cx="3203944" cy="3166824"/>
          </a:xfrm>
          <a:prstGeom prst="round2Diag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zh-CN" altLang="zh-CN" dirty="0"/>
              <a:t>然而，这就带来了</a:t>
            </a:r>
            <a:r>
              <a:rPr lang="en-AU" altLang="zh-CN" dirty="0"/>
              <a:t>DLL</a:t>
            </a:r>
            <a:r>
              <a:rPr lang="zh-CN" altLang="zh-CN" dirty="0"/>
              <a:t>版本的问题，不同版本的</a:t>
            </a:r>
            <a:r>
              <a:rPr lang="en-AU" altLang="zh-CN" dirty="0"/>
              <a:t>DLL</a:t>
            </a:r>
            <a:r>
              <a:rPr lang="zh-CN" altLang="zh-CN" dirty="0"/>
              <a:t>可能与调用程序不兼容，同一版本的</a:t>
            </a:r>
            <a:r>
              <a:rPr lang="en-AU" altLang="zh-CN" dirty="0"/>
              <a:t>DLL</a:t>
            </a:r>
            <a:r>
              <a:rPr lang="zh-CN" altLang="zh-CN" dirty="0"/>
              <a:t>也不能同时为不同的调用程序服务，造成应用程序出现无法预料的错误，于是不得不更换文件名来保存同一</a:t>
            </a:r>
            <a:r>
              <a:rPr lang="en-AU" altLang="zh-CN" dirty="0"/>
              <a:t>DLL</a:t>
            </a:r>
            <a:r>
              <a:rPr lang="zh-CN" altLang="zh-CN" dirty="0"/>
              <a:t>的多个版本——这种混乱的状态被称为“</a:t>
            </a:r>
            <a:r>
              <a:rPr lang="en-AU" altLang="zh-CN" dirty="0"/>
              <a:t>DLL</a:t>
            </a:r>
            <a:r>
              <a:rPr lang="zh-CN" altLang="zh-CN" dirty="0"/>
              <a:t>地狱”。</a:t>
            </a:r>
            <a:endParaRPr lang="zh-CN" altLang="en-US" dirty="0"/>
          </a:p>
        </p:txBody>
      </p:sp>
    </p:spTree>
    <p:extLst>
      <p:ext uri="{BB962C8B-B14F-4D97-AF65-F5344CB8AC3E}">
        <p14:creationId xmlns:p14="http://schemas.microsoft.com/office/powerpoint/2010/main" val="1673160542"/>
      </p:ext>
    </p:extLst>
  </p:cSld>
  <p:clrMapOvr>
    <a:masterClrMapping/>
  </p:clrMapOvr>
  <mc:AlternateContent xmlns:mc="http://schemas.openxmlformats.org/markup-compatibility/2006" xmlns:p14="http://schemas.microsoft.com/office/powerpoint/2010/main">
    <mc:Choice Requires="p14">
      <p:transition spd="slow" p14:dur="800" advClick="0" advTm="0">
        <p:circle/>
      </p:transition>
    </mc:Choice>
    <mc:Fallback xmlns="">
      <p:transition spd="slow" advClick="0" advTm="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02</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5202328" y="3397964"/>
            <a:ext cx="2000422" cy="482919"/>
          </a:xfrm>
          <a:prstGeom prst="rect">
            <a:avLst/>
          </a:prstGeom>
        </p:spPr>
        <p:txBody>
          <a:bodyPr wrap="square" lIns="144000" tIns="0" rIns="144000" bIns="0">
            <a:noAutofit/>
          </a:bodyPr>
          <a:lstStyle/>
          <a:p>
            <a:r>
              <a:rPr lang="en-US" altLang="zh-CN" sz="2800" b="1" dirty="0"/>
              <a:t>.NET</a:t>
            </a:r>
            <a:r>
              <a:rPr lang="zh-CN" altLang="zh-CN" sz="2800" b="1" dirty="0"/>
              <a:t>框架</a:t>
            </a:r>
          </a:p>
        </p:txBody>
      </p:sp>
    </p:spTree>
    <p:extLst>
      <p:ext uri="{BB962C8B-B14F-4D97-AF65-F5344CB8AC3E}">
        <p14:creationId xmlns:p14="http://schemas.microsoft.com/office/powerpoint/2010/main" val="712888541"/>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6">
            <a:extLst>
              <a:ext uri="{FF2B5EF4-FFF2-40B4-BE49-F238E27FC236}">
                <a16:creationId xmlns:a16="http://schemas.microsoft.com/office/drawing/2014/main" xmlns="" id="{F9A266E2-5AA5-49DE-AFBA-7F70487D7D08}"/>
              </a:ext>
            </a:extLst>
          </p:cNvPr>
          <p:cNvSpPr txBox="1">
            <a:spLocks/>
          </p:cNvSpPr>
          <p:nvPr/>
        </p:nvSpPr>
        <p:spPr>
          <a:xfrm>
            <a:off x="512008" y="374779"/>
            <a:ext cx="3251918"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.NET</a:t>
            </a:r>
            <a:r>
              <a:rPr lang="zh-CN" altLang="zh-CN" sz="2800" b="1" dirty="0"/>
              <a:t>框架</a:t>
            </a:r>
          </a:p>
        </p:txBody>
      </p:sp>
      <p:sp>
        <p:nvSpPr>
          <p:cNvPr id="2" name="矩形 1"/>
          <p:cNvSpPr/>
          <p:nvPr/>
        </p:nvSpPr>
        <p:spPr>
          <a:xfrm>
            <a:off x="1456716" y="1298576"/>
            <a:ext cx="5387052" cy="369332"/>
          </a:xfrm>
          <a:prstGeom prst="rect">
            <a:avLst/>
          </a:prstGeom>
        </p:spPr>
        <p:txBody>
          <a:bodyPr wrap="none">
            <a:spAutoFit/>
          </a:bodyPr>
          <a:lstStyle/>
          <a:p>
            <a:r>
              <a:rPr lang="en-US" altLang="zh-CN" dirty="0"/>
              <a:t>.NET Framework</a:t>
            </a:r>
            <a:r>
              <a:rPr lang="zh-CN" altLang="zh-CN" dirty="0"/>
              <a:t>体系结构主要包括下列五大部分：</a:t>
            </a:r>
          </a:p>
        </p:txBody>
      </p:sp>
      <p:sp>
        <p:nvSpPr>
          <p:cNvPr id="65" name="Rectangle: Rounded Corners 2">
            <a:extLst>
              <a:ext uri="{FF2B5EF4-FFF2-40B4-BE49-F238E27FC236}">
                <a16:creationId xmlns:a16="http://schemas.microsoft.com/office/drawing/2014/main" xmlns="" id="{704D82E8-CB9D-42B9-92FE-D22DDFC57AEA}"/>
              </a:ext>
            </a:extLst>
          </p:cNvPr>
          <p:cNvSpPr/>
          <p:nvPr/>
        </p:nvSpPr>
        <p:spPr>
          <a:xfrm rot="2702816">
            <a:off x="1436593" y="2707097"/>
            <a:ext cx="1545057" cy="1545057"/>
          </a:xfrm>
          <a:prstGeom prst="roundRect">
            <a:avLst/>
          </a:prstGeom>
          <a:noFill/>
          <a:ln w="31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6" name="Rectangle: Rounded Corners 3">
            <a:extLst>
              <a:ext uri="{FF2B5EF4-FFF2-40B4-BE49-F238E27FC236}">
                <a16:creationId xmlns:a16="http://schemas.microsoft.com/office/drawing/2014/main" xmlns="" id="{F825D247-BF25-4E12-AC9C-D0527AB01623}"/>
              </a:ext>
            </a:extLst>
          </p:cNvPr>
          <p:cNvSpPr/>
          <p:nvPr/>
        </p:nvSpPr>
        <p:spPr>
          <a:xfrm rot="2702816">
            <a:off x="3376329" y="2707096"/>
            <a:ext cx="1545057" cy="1545057"/>
          </a:xfrm>
          <a:prstGeom prst="roundRect">
            <a:avLst/>
          </a:prstGeom>
          <a:noFill/>
          <a:ln w="31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7" name="Rectangle: Rounded Corners 4">
            <a:extLst>
              <a:ext uri="{FF2B5EF4-FFF2-40B4-BE49-F238E27FC236}">
                <a16:creationId xmlns:a16="http://schemas.microsoft.com/office/drawing/2014/main" xmlns="" id="{86B587B5-3BC8-437C-A5E0-5F4E469697C0}"/>
              </a:ext>
            </a:extLst>
          </p:cNvPr>
          <p:cNvSpPr/>
          <p:nvPr/>
        </p:nvSpPr>
        <p:spPr>
          <a:xfrm rot="2702816">
            <a:off x="5316066" y="2707094"/>
            <a:ext cx="1545057" cy="1545057"/>
          </a:xfrm>
          <a:prstGeom prst="roundRect">
            <a:avLst/>
          </a:prstGeom>
          <a:noFill/>
          <a:ln w="31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8" name="Rectangle: Rounded Corners 5">
            <a:extLst>
              <a:ext uri="{FF2B5EF4-FFF2-40B4-BE49-F238E27FC236}">
                <a16:creationId xmlns:a16="http://schemas.microsoft.com/office/drawing/2014/main" xmlns="" id="{3F3B6CD0-35EB-419A-B9EC-42893ACE1668}"/>
              </a:ext>
            </a:extLst>
          </p:cNvPr>
          <p:cNvSpPr/>
          <p:nvPr/>
        </p:nvSpPr>
        <p:spPr>
          <a:xfrm rot="2702816">
            <a:off x="7255801" y="2707091"/>
            <a:ext cx="1545057" cy="1545057"/>
          </a:xfrm>
          <a:prstGeom prst="roundRect">
            <a:avLst/>
          </a:prstGeom>
          <a:noFill/>
          <a:ln w="31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69" name="Group 6">
            <a:extLst>
              <a:ext uri="{FF2B5EF4-FFF2-40B4-BE49-F238E27FC236}">
                <a16:creationId xmlns:a16="http://schemas.microsoft.com/office/drawing/2014/main" xmlns="" id="{CDD25E56-52C3-482A-9352-4DDB41E15731}"/>
              </a:ext>
            </a:extLst>
          </p:cNvPr>
          <p:cNvGrpSpPr/>
          <p:nvPr/>
        </p:nvGrpSpPr>
        <p:grpSpPr>
          <a:xfrm>
            <a:off x="1523321" y="2793821"/>
            <a:ext cx="9118571" cy="1371610"/>
            <a:chOff x="1518512" y="2827198"/>
            <a:chExt cx="9118571" cy="1371610"/>
          </a:xfrm>
        </p:grpSpPr>
        <p:sp>
          <p:nvSpPr>
            <p:cNvPr id="70" name="Freeform: Shape 8">
              <a:extLst>
                <a:ext uri="{FF2B5EF4-FFF2-40B4-BE49-F238E27FC236}">
                  <a16:creationId xmlns:a16="http://schemas.microsoft.com/office/drawing/2014/main" xmlns="" id="{3D3418FB-574C-4771-8B1D-FC8E04AB7CC2}"/>
                </a:ext>
              </a:extLst>
            </p:cNvPr>
            <p:cNvSpPr/>
            <p:nvPr/>
          </p:nvSpPr>
          <p:spPr>
            <a:xfrm rot="2702816">
              <a:off x="1518512" y="2827206"/>
              <a:ext cx="1371601" cy="1371601"/>
            </a:xfrm>
            <a:custGeom>
              <a:avLst/>
              <a:gdLst>
                <a:gd name="connsiteX0" fmla="*/ 66957 w 1371601"/>
                <a:gd name="connsiteY0" fmla="*/ 66957 h 1371601"/>
                <a:gd name="connsiteX1" fmla="*/ 228605 w 1371601"/>
                <a:gd name="connsiteY1" fmla="*/ 0 h 1371601"/>
                <a:gd name="connsiteX2" fmla="*/ 1142995 w 1371601"/>
                <a:gd name="connsiteY2" fmla="*/ 0 h 1371601"/>
                <a:gd name="connsiteX3" fmla="*/ 1371601 w 1371601"/>
                <a:gd name="connsiteY3" fmla="*/ 228605 h 1371601"/>
                <a:gd name="connsiteX4" fmla="*/ 1371601 w 1371601"/>
                <a:gd name="connsiteY4" fmla="*/ 1142995 h 1371601"/>
                <a:gd name="connsiteX5" fmla="*/ 1142995 w 1371601"/>
                <a:gd name="connsiteY5" fmla="*/ 1371601 h 1371601"/>
                <a:gd name="connsiteX6" fmla="*/ 228605 w 1371601"/>
                <a:gd name="connsiteY6" fmla="*/ 1371600 h 1371601"/>
                <a:gd name="connsiteX7" fmla="*/ 182533 w 1371601"/>
                <a:gd name="connsiteY7" fmla="*/ 1366956 h 1371601"/>
                <a:gd name="connsiteX8" fmla="*/ 160847 w 1371601"/>
                <a:gd name="connsiteY8" fmla="*/ 1360224 h 1371601"/>
                <a:gd name="connsiteX9" fmla="*/ 707768 w 1371601"/>
                <a:gd name="connsiteY9" fmla="*/ 812406 h 1371601"/>
                <a:gd name="connsiteX10" fmla="*/ 782073 w 1371601"/>
                <a:gd name="connsiteY10" fmla="*/ 886588 h 1371601"/>
                <a:gd name="connsiteX11" fmla="*/ 781829 w 1371601"/>
                <a:gd name="connsiteY11" fmla="*/ 589614 h 1371601"/>
                <a:gd name="connsiteX12" fmla="*/ 484854 w 1371601"/>
                <a:gd name="connsiteY12" fmla="*/ 589857 h 1371601"/>
                <a:gd name="connsiteX13" fmla="*/ 559160 w 1371601"/>
                <a:gd name="connsiteY13" fmla="*/ 664040 h 1371601"/>
                <a:gd name="connsiteX14" fmla="*/ 11843 w 1371601"/>
                <a:gd name="connsiteY14" fmla="*/ 1212254 h 1371601"/>
                <a:gd name="connsiteX15" fmla="*/ 4645 w 1371601"/>
                <a:gd name="connsiteY15" fmla="*/ 1189067 h 1371601"/>
                <a:gd name="connsiteX16" fmla="*/ 0 w 1371601"/>
                <a:gd name="connsiteY16" fmla="*/ 1142995 h 1371601"/>
                <a:gd name="connsiteX17" fmla="*/ 0 w 1371601"/>
                <a:gd name="connsiteY17" fmla="*/ 228604 h 1371601"/>
                <a:gd name="connsiteX18" fmla="*/ 66957 w 1371601"/>
                <a:gd name="connsiteY18" fmla="*/ 66957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1601" h="1371601">
                  <a:moveTo>
                    <a:pt x="66957" y="66957"/>
                  </a:moveTo>
                  <a:cubicBezTo>
                    <a:pt x="108326" y="25588"/>
                    <a:pt x="165477" y="0"/>
                    <a:pt x="228605" y="0"/>
                  </a:cubicBezTo>
                  <a:lnTo>
                    <a:pt x="1142995" y="0"/>
                  </a:lnTo>
                  <a:cubicBezTo>
                    <a:pt x="1269250" y="0"/>
                    <a:pt x="1371600" y="102351"/>
                    <a:pt x="1371601" y="228605"/>
                  </a:cubicBezTo>
                  <a:lnTo>
                    <a:pt x="1371601" y="1142995"/>
                  </a:lnTo>
                  <a:cubicBezTo>
                    <a:pt x="1371600" y="1269250"/>
                    <a:pt x="1269250" y="1371600"/>
                    <a:pt x="1142995" y="1371601"/>
                  </a:cubicBezTo>
                  <a:lnTo>
                    <a:pt x="228605" y="1371600"/>
                  </a:lnTo>
                  <a:cubicBezTo>
                    <a:pt x="212823" y="1371599"/>
                    <a:pt x="197416" y="1370001"/>
                    <a:pt x="182533" y="1366956"/>
                  </a:cubicBezTo>
                  <a:lnTo>
                    <a:pt x="160847" y="1360224"/>
                  </a:lnTo>
                  <a:lnTo>
                    <a:pt x="707768" y="812406"/>
                  </a:lnTo>
                  <a:lnTo>
                    <a:pt x="782073" y="886588"/>
                  </a:lnTo>
                  <a:lnTo>
                    <a:pt x="781829" y="589614"/>
                  </a:lnTo>
                  <a:lnTo>
                    <a:pt x="484854" y="589857"/>
                  </a:lnTo>
                  <a:lnTo>
                    <a:pt x="559160" y="664040"/>
                  </a:lnTo>
                  <a:lnTo>
                    <a:pt x="11843" y="1212254"/>
                  </a:lnTo>
                  <a:lnTo>
                    <a:pt x="4645" y="1189067"/>
                  </a:lnTo>
                  <a:cubicBezTo>
                    <a:pt x="1599" y="1174185"/>
                    <a:pt x="0" y="1158777"/>
                    <a:pt x="0" y="1142995"/>
                  </a:cubicBezTo>
                  <a:lnTo>
                    <a:pt x="0" y="228604"/>
                  </a:lnTo>
                  <a:cubicBezTo>
                    <a:pt x="0" y="165477"/>
                    <a:pt x="25588" y="108326"/>
                    <a:pt x="66957" y="6695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1" name="TextBox 9">
              <a:extLst>
                <a:ext uri="{FF2B5EF4-FFF2-40B4-BE49-F238E27FC236}">
                  <a16:creationId xmlns:a16="http://schemas.microsoft.com/office/drawing/2014/main" xmlns="" id="{58503948-8A6A-4BA8-8F85-7712EB1F2EAC}"/>
                </a:ext>
              </a:extLst>
            </p:cNvPr>
            <p:cNvSpPr txBox="1"/>
            <p:nvPr/>
          </p:nvSpPr>
          <p:spPr>
            <a:xfrm>
              <a:off x="2156930" y="3282173"/>
              <a:ext cx="974852" cy="461665"/>
            </a:xfrm>
            <a:prstGeom prst="rect">
              <a:avLst/>
            </a:prstGeom>
            <a:noFill/>
          </p:spPr>
          <p:txBody>
            <a:bodyPr wrap="none">
              <a:normAutofit/>
            </a:bodyPr>
            <a:lstStyle/>
            <a:p>
              <a:r>
                <a:rPr lang="zh-CN" altLang="en-US" sz="2400" b="1" dirty="0" smtClean="0">
                  <a:solidFill>
                    <a:schemeClr val="bg1"/>
                  </a:solidFill>
                </a:rPr>
                <a:t>（</a:t>
              </a:r>
              <a:r>
                <a:rPr lang="en-US" altLang="zh-CN" sz="2400" b="1" dirty="0" smtClean="0">
                  <a:solidFill>
                    <a:schemeClr val="bg1"/>
                  </a:solidFill>
                </a:rPr>
                <a:t>1</a:t>
              </a:r>
              <a:r>
                <a:rPr lang="zh-CN" altLang="en-US" sz="2400" b="1" dirty="0" smtClean="0">
                  <a:solidFill>
                    <a:schemeClr val="bg1"/>
                  </a:solidFill>
                </a:rPr>
                <a:t>）</a:t>
              </a:r>
              <a:endParaRPr lang="en-US" sz="2400" b="1" dirty="0">
                <a:solidFill>
                  <a:schemeClr val="bg1"/>
                </a:solidFill>
              </a:endParaRPr>
            </a:p>
          </p:txBody>
        </p:sp>
        <p:sp>
          <p:nvSpPr>
            <p:cNvPr id="72" name="Freeform: Shape 10">
              <a:extLst>
                <a:ext uri="{FF2B5EF4-FFF2-40B4-BE49-F238E27FC236}">
                  <a16:creationId xmlns:a16="http://schemas.microsoft.com/office/drawing/2014/main" xmlns="" id="{9C08A067-992A-4782-8EFA-3AE376193BBA}"/>
                </a:ext>
              </a:extLst>
            </p:cNvPr>
            <p:cNvSpPr/>
            <p:nvPr/>
          </p:nvSpPr>
          <p:spPr>
            <a:xfrm rot="2702816">
              <a:off x="3458249" y="2827207"/>
              <a:ext cx="1371601" cy="1371601"/>
            </a:xfrm>
            <a:custGeom>
              <a:avLst/>
              <a:gdLst>
                <a:gd name="connsiteX0" fmla="*/ 66957 w 1371601"/>
                <a:gd name="connsiteY0" fmla="*/ 66957 h 1371601"/>
                <a:gd name="connsiteX1" fmla="*/ 228605 w 1371601"/>
                <a:gd name="connsiteY1" fmla="*/ 0 h 1371601"/>
                <a:gd name="connsiteX2" fmla="*/ 1142995 w 1371601"/>
                <a:gd name="connsiteY2" fmla="*/ 0 h 1371601"/>
                <a:gd name="connsiteX3" fmla="*/ 1371601 w 1371601"/>
                <a:gd name="connsiteY3" fmla="*/ 228605 h 1371601"/>
                <a:gd name="connsiteX4" fmla="*/ 1371601 w 1371601"/>
                <a:gd name="connsiteY4" fmla="*/ 1142995 h 1371601"/>
                <a:gd name="connsiteX5" fmla="*/ 1142995 w 1371601"/>
                <a:gd name="connsiteY5" fmla="*/ 1371601 h 1371601"/>
                <a:gd name="connsiteX6" fmla="*/ 228605 w 1371601"/>
                <a:gd name="connsiteY6" fmla="*/ 1371600 h 1371601"/>
                <a:gd name="connsiteX7" fmla="*/ 182533 w 1371601"/>
                <a:gd name="connsiteY7" fmla="*/ 1366956 h 1371601"/>
                <a:gd name="connsiteX8" fmla="*/ 160847 w 1371601"/>
                <a:gd name="connsiteY8" fmla="*/ 1360224 h 1371601"/>
                <a:gd name="connsiteX9" fmla="*/ 707768 w 1371601"/>
                <a:gd name="connsiteY9" fmla="*/ 812406 h 1371601"/>
                <a:gd name="connsiteX10" fmla="*/ 782073 w 1371601"/>
                <a:gd name="connsiteY10" fmla="*/ 886588 h 1371601"/>
                <a:gd name="connsiteX11" fmla="*/ 781829 w 1371601"/>
                <a:gd name="connsiteY11" fmla="*/ 589614 h 1371601"/>
                <a:gd name="connsiteX12" fmla="*/ 484854 w 1371601"/>
                <a:gd name="connsiteY12" fmla="*/ 589857 h 1371601"/>
                <a:gd name="connsiteX13" fmla="*/ 559160 w 1371601"/>
                <a:gd name="connsiteY13" fmla="*/ 664040 h 1371601"/>
                <a:gd name="connsiteX14" fmla="*/ 11843 w 1371601"/>
                <a:gd name="connsiteY14" fmla="*/ 1212254 h 1371601"/>
                <a:gd name="connsiteX15" fmla="*/ 4645 w 1371601"/>
                <a:gd name="connsiteY15" fmla="*/ 1189067 h 1371601"/>
                <a:gd name="connsiteX16" fmla="*/ 0 w 1371601"/>
                <a:gd name="connsiteY16" fmla="*/ 1142995 h 1371601"/>
                <a:gd name="connsiteX17" fmla="*/ 0 w 1371601"/>
                <a:gd name="connsiteY17" fmla="*/ 228604 h 1371601"/>
                <a:gd name="connsiteX18" fmla="*/ 66957 w 1371601"/>
                <a:gd name="connsiteY18" fmla="*/ 66957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1601" h="1371601">
                  <a:moveTo>
                    <a:pt x="66957" y="66957"/>
                  </a:moveTo>
                  <a:cubicBezTo>
                    <a:pt x="108326" y="25588"/>
                    <a:pt x="165477" y="0"/>
                    <a:pt x="228605" y="0"/>
                  </a:cubicBezTo>
                  <a:lnTo>
                    <a:pt x="1142995" y="0"/>
                  </a:lnTo>
                  <a:cubicBezTo>
                    <a:pt x="1269250" y="0"/>
                    <a:pt x="1371600" y="102351"/>
                    <a:pt x="1371601" y="228605"/>
                  </a:cubicBezTo>
                  <a:lnTo>
                    <a:pt x="1371601" y="1142995"/>
                  </a:lnTo>
                  <a:cubicBezTo>
                    <a:pt x="1371600" y="1269250"/>
                    <a:pt x="1269250" y="1371600"/>
                    <a:pt x="1142995" y="1371601"/>
                  </a:cubicBezTo>
                  <a:lnTo>
                    <a:pt x="228605" y="1371600"/>
                  </a:lnTo>
                  <a:cubicBezTo>
                    <a:pt x="212823" y="1371599"/>
                    <a:pt x="197416" y="1370001"/>
                    <a:pt x="182533" y="1366956"/>
                  </a:cubicBezTo>
                  <a:lnTo>
                    <a:pt x="160847" y="1360224"/>
                  </a:lnTo>
                  <a:lnTo>
                    <a:pt x="707768" y="812406"/>
                  </a:lnTo>
                  <a:lnTo>
                    <a:pt x="782073" y="886588"/>
                  </a:lnTo>
                  <a:lnTo>
                    <a:pt x="781829" y="589614"/>
                  </a:lnTo>
                  <a:lnTo>
                    <a:pt x="484854" y="589857"/>
                  </a:lnTo>
                  <a:lnTo>
                    <a:pt x="559160" y="664040"/>
                  </a:lnTo>
                  <a:lnTo>
                    <a:pt x="11843" y="1212254"/>
                  </a:lnTo>
                  <a:lnTo>
                    <a:pt x="4645" y="1189067"/>
                  </a:lnTo>
                  <a:cubicBezTo>
                    <a:pt x="1599" y="1174185"/>
                    <a:pt x="0" y="1158777"/>
                    <a:pt x="0" y="1142995"/>
                  </a:cubicBezTo>
                  <a:lnTo>
                    <a:pt x="0" y="228604"/>
                  </a:lnTo>
                  <a:cubicBezTo>
                    <a:pt x="0" y="165477"/>
                    <a:pt x="25588" y="108326"/>
                    <a:pt x="66957" y="6695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3" name="TextBox 11">
              <a:extLst>
                <a:ext uri="{FF2B5EF4-FFF2-40B4-BE49-F238E27FC236}">
                  <a16:creationId xmlns:a16="http://schemas.microsoft.com/office/drawing/2014/main" xmlns="" id="{63141852-2330-4B16-AE84-C5018FE4D648}"/>
                </a:ext>
              </a:extLst>
            </p:cNvPr>
            <p:cNvSpPr txBox="1"/>
            <p:nvPr/>
          </p:nvSpPr>
          <p:spPr>
            <a:xfrm>
              <a:off x="4117933" y="3282174"/>
              <a:ext cx="527709" cy="461665"/>
            </a:xfrm>
            <a:prstGeom prst="rect">
              <a:avLst/>
            </a:prstGeom>
            <a:noFill/>
          </p:spPr>
          <p:txBody>
            <a:bodyPr wrap="none">
              <a:normAutofit/>
            </a:bodyPr>
            <a:lstStyle/>
            <a:p>
              <a:r>
                <a:rPr lang="zh-CN" altLang="en-US" sz="2400" b="1" dirty="0" smtClean="0">
                  <a:solidFill>
                    <a:schemeClr val="bg1"/>
                  </a:solidFill>
                </a:rPr>
                <a:t>（</a:t>
              </a:r>
              <a:r>
                <a:rPr lang="en-US" altLang="zh-CN" sz="2400" b="1" dirty="0" smtClean="0">
                  <a:solidFill>
                    <a:schemeClr val="bg1"/>
                  </a:solidFill>
                </a:rPr>
                <a:t>2</a:t>
              </a:r>
              <a:r>
                <a:rPr lang="zh-CN" altLang="en-US" sz="2400" b="1" dirty="0" smtClean="0">
                  <a:solidFill>
                    <a:schemeClr val="bg1"/>
                  </a:solidFill>
                </a:rPr>
                <a:t>）</a:t>
              </a:r>
              <a:endParaRPr lang="en-US" altLang="zh-CN" sz="2400" b="1" dirty="0">
                <a:solidFill>
                  <a:schemeClr val="bg1"/>
                </a:solidFill>
              </a:endParaRPr>
            </a:p>
          </p:txBody>
        </p:sp>
        <p:sp>
          <p:nvSpPr>
            <p:cNvPr id="74" name="Freeform: Shape 12">
              <a:extLst>
                <a:ext uri="{FF2B5EF4-FFF2-40B4-BE49-F238E27FC236}">
                  <a16:creationId xmlns:a16="http://schemas.microsoft.com/office/drawing/2014/main" xmlns="" id="{6B1F3A2E-8A6A-47CE-88C6-F96B4C57C818}"/>
                </a:ext>
              </a:extLst>
            </p:cNvPr>
            <p:cNvSpPr/>
            <p:nvPr/>
          </p:nvSpPr>
          <p:spPr>
            <a:xfrm rot="2702816">
              <a:off x="5397986" y="2827206"/>
              <a:ext cx="1371601" cy="1371601"/>
            </a:xfrm>
            <a:custGeom>
              <a:avLst/>
              <a:gdLst>
                <a:gd name="connsiteX0" fmla="*/ 66957 w 1371601"/>
                <a:gd name="connsiteY0" fmla="*/ 66957 h 1371601"/>
                <a:gd name="connsiteX1" fmla="*/ 228605 w 1371601"/>
                <a:gd name="connsiteY1" fmla="*/ 0 h 1371601"/>
                <a:gd name="connsiteX2" fmla="*/ 1142995 w 1371601"/>
                <a:gd name="connsiteY2" fmla="*/ 0 h 1371601"/>
                <a:gd name="connsiteX3" fmla="*/ 1371601 w 1371601"/>
                <a:gd name="connsiteY3" fmla="*/ 228605 h 1371601"/>
                <a:gd name="connsiteX4" fmla="*/ 1371601 w 1371601"/>
                <a:gd name="connsiteY4" fmla="*/ 1142995 h 1371601"/>
                <a:gd name="connsiteX5" fmla="*/ 1142995 w 1371601"/>
                <a:gd name="connsiteY5" fmla="*/ 1371601 h 1371601"/>
                <a:gd name="connsiteX6" fmla="*/ 228605 w 1371601"/>
                <a:gd name="connsiteY6" fmla="*/ 1371600 h 1371601"/>
                <a:gd name="connsiteX7" fmla="*/ 182533 w 1371601"/>
                <a:gd name="connsiteY7" fmla="*/ 1366956 h 1371601"/>
                <a:gd name="connsiteX8" fmla="*/ 160847 w 1371601"/>
                <a:gd name="connsiteY8" fmla="*/ 1360224 h 1371601"/>
                <a:gd name="connsiteX9" fmla="*/ 707768 w 1371601"/>
                <a:gd name="connsiteY9" fmla="*/ 812406 h 1371601"/>
                <a:gd name="connsiteX10" fmla="*/ 782073 w 1371601"/>
                <a:gd name="connsiteY10" fmla="*/ 886588 h 1371601"/>
                <a:gd name="connsiteX11" fmla="*/ 781829 w 1371601"/>
                <a:gd name="connsiteY11" fmla="*/ 589614 h 1371601"/>
                <a:gd name="connsiteX12" fmla="*/ 484854 w 1371601"/>
                <a:gd name="connsiteY12" fmla="*/ 589857 h 1371601"/>
                <a:gd name="connsiteX13" fmla="*/ 559160 w 1371601"/>
                <a:gd name="connsiteY13" fmla="*/ 664040 h 1371601"/>
                <a:gd name="connsiteX14" fmla="*/ 11843 w 1371601"/>
                <a:gd name="connsiteY14" fmla="*/ 1212254 h 1371601"/>
                <a:gd name="connsiteX15" fmla="*/ 4645 w 1371601"/>
                <a:gd name="connsiteY15" fmla="*/ 1189067 h 1371601"/>
                <a:gd name="connsiteX16" fmla="*/ 0 w 1371601"/>
                <a:gd name="connsiteY16" fmla="*/ 1142995 h 1371601"/>
                <a:gd name="connsiteX17" fmla="*/ 0 w 1371601"/>
                <a:gd name="connsiteY17" fmla="*/ 228604 h 1371601"/>
                <a:gd name="connsiteX18" fmla="*/ 66957 w 1371601"/>
                <a:gd name="connsiteY18" fmla="*/ 66957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1601" h="1371601">
                  <a:moveTo>
                    <a:pt x="66957" y="66957"/>
                  </a:moveTo>
                  <a:cubicBezTo>
                    <a:pt x="108326" y="25588"/>
                    <a:pt x="165477" y="0"/>
                    <a:pt x="228605" y="0"/>
                  </a:cubicBezTo>
                  <a:lnTo>
                    <a:pt x="1142995" y="0"/>
                  </a:lnTo>
                  <a:cubicBezTo>
                    <a:pt x="1269250" y="0"/>
                    <a:pt x="1371600" y="102351"/>
                    <a:pt x="1371601" y="228605"/>
                  </a:cubicBezTo>
                  <a:lnTo>
                    <a:pt x="1371601" y="1142995"/>
                  </a:lnTo>
                  <a:cubicBezTo>
                    <a:pt x="1371600" y="1269250"/>
                    <a:pt x="1269250" y="1371600"/>
                    <a:pt x="1142995" y="1371601"/>
                  </a:cubicBezTo>
                  <a:lnTo>
                    <a:pt x="228605" y="1371600"/>
                  </a:lnTo>
                  <a:cubicBezTo>
                    <a:pt x="212823" y="1371599"/>
                    <a:pt x="197416" y="1370001"/>
                    <a:pt x="182533" y="1366956"/>
                  </a:cubicBezTo>
                  <a:lnTo>
                    <a:pt x="160847" y="1360224"/>
                  </a:lnTo>
                  <a:lnTo>
                    <a:pt x="707768" y="812406"/>
                  </a:lnTo>
                  <a:lnTo>
                    <a:pt x="782073" y="886588"/>
                  </a:lnTo>
                  <a:lnTo>
                    <a:pt x="781829" y="589614"/>
                  </a:lnTo>
                  <a:lnTo>
                    <a:pt x="484854" y="589857"/>
                  </a:lnTo>
                  <a:lnTo>
                    <a:pt x="559160" y="664040"/>
                  </a:lnTo>
                  <a:lnTo>
                    <a:pt x="11843" y="1212254"/>
                  </a:lnTo>
                  <a:lnTo>
                    <a:pt x="4645" y="1189067"/>
                  </a:lnTo>
                  <a:cubicBezTo>
                    <a:pt x="1599" y="1174185"/>
                    <a:pt x="0" y="1158777"/>
                    <a:pt x="0" y="1142995"/>
                  </a:cubicBezTo>
                  <a:lnTo>
                    <a:pt x="0" y="228604"/>
                  </a:lnTo>
                  <a:cubicBezTo>
                    <a:pt x="0" y="165477"/>
                    <a:pt x="25588" y="108326"/>
                    <a:pt x="66957" y="6695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5" name="TextBox 13">
              <a:extLst>
                <a:ext uri="{FF2B5EF4-FFF2-40B4-BE49-F238E27FC236}">
                  <a16:creationId xmlns:a16="http://schemas.microsoft.com/office/drawing/2014/main" xmlns="" id="{D28004FC-E15A-47B0-8AFF-7D1E0DA219AB}"/>
                </a:ext>
              </a:extLst>
            </p:cNvPr>
            <p:cNvSpPr txBox="1"/>
            <p:nvPr/>
          </p:nvSpPr>
          <p:spPr>
            <a:xfrm>
              <a:off x="6045110" y="3282173"/>
              <a:ext cx="667865" cy="461665"/>
            </a:xfrm>
            <a:prstGeom prst="rect">
              <a:avLst/>
            </a:prstGeom>
            <a:noFill/>
          </p:spPr>
          <p:txBody>
            <a:bodyPr wrap="none">
              <a:normAutofit/>
            </a:bodyPr>
            <a:lstStyle/>
            <a:p>
              <a:r>
                <a:rPr lang="zh-CN" altLang="en-US" sz="2400" dirty="0" smtClean="0">
                  <a:solidFill>
                    <a:schemeClr val="bg1"/>
                  </a:solidFill>
                </a:rPr>
                <a:t>（</a:t>
              </a:r>
              <a:r>
                <a:rPr lang="en-US" altLang="zh-CN" sz="2400" dirty="0" smtClean="0">
                  <a:solidFill>
                    <a:schemeClr val="bg1"/>
                  </a:solidFill>
                </a:rPr>
                <a:t>3</a:t>
              </a:r>
              <a:r>
                <a:rPr lang="zh-CN" altLang="en-US" sz="2400" dirty="0" smtClean="0">
                  <a:solidFill>
                    <a:schemeClr val="bg1"/>
                  </a:solidFill>
                </a:rPr>
                <a:t>）</a:t>
              </a:r>
              <a:endParaRPr lang="en-US" altLang="zh-CN" sz="2400" dirty="0">
                <a:solidFill>
                  <a:schemeClr val="bg1"/>
                </a:solidFill>
              </a:endParaRPr>
            </a:p>
          </p:txBody>
        </p:sp>
        <p:sp>
          <p:nvSpPr>
            <p:cNvPr id="76" name="Freeform: Shape 14">
              <a:extLst>
                <a:ext uri="{FF2B5EF4-FFF2-40B4-BE49-F238E27FC236}">
                  <a16:creationId xmlns:a16="http://schemas.microsoft.com/office/drawing/2014/main" xmlns="" id="{0B757040-11EE-4390-8E56-375C12A224E4}"/>
                </a:ext>
              </a:extLst>
            </p:cNvPr>
            <p:cNvSpPr/>
            <p:nvPr/>
          </p:nvSpPr>
          <p:spPr>
            <a:xfrm rot="2702816">
              <a:off x="7337723" y="2827203"/>
              <a:ext cx="1371601" cy="1371601"/>
            </a:xfrm>
            <a:custGeom>
              <a:avLst/>
              <a:gdLst>
                <a:gd name="connsiteX0" fmla="*/ 66957 w 1371601"/>
                <a:gd name="connsiteY0" fmla="*/ 66957 h 1371601"/>
                <a:gd name="connsiteX1" fmla="*/ 228605 w 1371601"/>
                <a:gd name="connsiteY1" fmla="*/ 0 h 1371601"/>
                <a:gd name="connsiteX2" fmla="*/ 1142995 w 1371601"/>
                <a:gd name="connsiteY2" fmla="*/ 0 h 1371601"/>
                <a:gd name="connsiteX3" fmla="*/ 1371601 w 1371601"/>
                <a:gd name="connsiteY3" fmla="*/ 228605 h 1371601"/>
                <a:gd name="connsiteX4" fmla="*/ 1371601 w 1371601"/>
                <a:gd name="connsiteY4" fmla="*/ 1142995 h 1371601"/>
                <a:gd name="connsiteX5" fmla="*/ 1142995 w 1371601"/>
                <a:gd name="connsiteY5" fmla="*/ 1371601 h 1371601"/>
                <a:gd name="connsiteX6" fmla="*/ 228605 w 1371601"/>
                <a:gd name="connsiteY6" fmla="*/ 1371600 h 1371601"/>
                <a:gd name="connsiteX7" fmla="*/ 182533 w 1371601"/>
                <a:gd name="connsiteY7" fmla="*/ 1366956 h 1371601"/>
                <a:gd name="connsiteX8" fmla="*/ 160847 w 1371601"/>
                <a:gd name="connsiteY8" fmla="*/ 1360224 h 1371601"/>
                <a:gd name="connsiteX9" fmla="*/ 707768 w 1371601"/>
                <a:gd name="connsiteY9" fmla="*/ 812406 h 1371601"/>
                <a:gd name="connsiteX10" fmla="*/ 782073 w 1371601"/>
                <a:gd name="connsiteY10" fmla="*/ 886588 h 1371601"/>
                <a:gd name="connsiteX11" fmla="*/ 781829 w 1371601"/>
                <a:gd name="connsiteY11" fmla="*/ 589614 h 1371601"/>
                <a:gd name="connsiteX12" fmla="*/ 484854 w 1371601"/>
                <a:gd name="connsiteY12" fmla="*/ 589857 h 1371601"/>
                <a:gd name="connsiteX13" fmla="*/ 559160 w 1371601"/>
                <a:gd name="connsiteY13" fmla="*/ 664040 h 1371601"/>
                <a:gd name="connsiteX14" fmla="*/ 11843 w 1371601"/>
                <a:gd name="connsiteY14" fmla="*/ 1212254 h 1371601"/>
                <a:gd name="connsiteX15" fmla="*/ 4645 w 1371601"/>
                <a:gd name="connsiteY15" fmla="*/ 1189067 h 1371601"/>
                <a:gd name="connsiteX16" fmla="*/ 0 w 1371601"/>
                <a:gd name="connsiteY16" fmla="*/ 1142995 h 1371601"/>
                <a:gd name="connsiteX17" fmla="*/ 0 w 1371601"/>
                <a:gd name="connsiteY17" fmla="*/ 228604 h 1371601"/>
                <a:gd name="connsiteX18" fmla="*/ 66957 w 1371601"/>
                <a:gd name="connsiteY18" fmla="*/ 66957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1601" h="1371601">
                  <a:moveTo>
                    <a:pt x="66957" y="66957"/>
                  </a:moveTo>
                  <a:cubicBezTo>
                    <a:pt x="108326" y="25588"/>
                    <a:pt x="165477" y="0"/>
                    <a:pt x="228605" y="0"/>
                  </a:cubicBezTo>
                  <a:lnTo>
                    <a:pt x="1142995" y="0"/>
                  </a:lnTo>
                  <a:cubicBezTo>
                    <a:pt x="1269250" y="0"/>
                    <a:pt x="1371600" y="102351"/>
                    <a:pt x="1371601" y="228605"/>
                  </a:cubicBezTo>
                  <a:lnTo>
                    <a:pt x="1371601" y="1142995"/>
                  </a:lnTo>
                  <a:cubicBezTo>
                    <a:pt x="1371600" y="1269250"/>
                    <a:pt x="1269250" y="1371600"/>
                    <a:pt x="1142995" y="1371601"/>
                  </a:cubicBezTo>
                  <a:lnTo>
                    <a:pt x="228605" y="1371600"/>
                  </a:lnTo>
                  <a:cubicBezTo>
                    <a:pt x="212823" y="1371599"/>
                    <a:pt x="197416" y="1370001"/>
                    <a:pt x="182533" y="1366956"/>
                  </a:cubicBezTo>
                  <a:lnTo>
                    <a:pt x="160847" y="1360224"/>
                  </a:lnTo>
                  <a:lnTo>
                    <a:pt x="707768" y="812406"/>
                  </a:lnTo>
                  <a:lnTo>
                    <a:pt x="782073" y="886588"/>
                  </a:lnTo>
                  <a:lnTo>
                    <a:pt x="781829" y="589614"/>
                  </a:lnTo>
                  <a:lnTo>
                    <a:pt x="484854" y="589857"/>
                  </a:lnTo>
                  <a:lnTo>
                    <a:pt x="559160" y="664040"/>
                  </a:lnTo>
                  <a:lnTo>
                    <a:pt x="11843" y="1212254"/>
                  </a:lnTo>
                  <a:lnTo>
                    <a:pt x="4645" y="1189067"/>
                  </a:lnTo>
                  <a:cubicBezTo>
                    <a:pt x="1599" y="1174185"/>
                    <a:pt x="0" y="1158777"/>
                    <a:pt x="0" y="1142995"/>
                  </a:cubicBezTo>
                  <a:lnTo>
                    <a:pt x="0" y="228604"/>
                  </a:lnTo>
                  <a:cubicBezTo>
                    <a:pt x="0" y="165477"/>
                    <a:pt x="25588" y="108326"/>
                    <a:pt x="66957" y="6695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7" name="TextBox 15">
              <a:extLst>
                <a:ext uri="{FF2B5EF4-FFF2-40B4-BE49-F238E27FC236}">
                  <a16:creationId xmlns:a16="http://schemas.microsoft.com/office/drawing/2014/main" xmlns="" id="{622FB48B-986A-4E28-9B05-AF7A9C943F7C}"/>
                </a:ext>
              </a:extLst>
            </p:cNvPr>
            <p:cNvSpPr txBox="1"/>
            <p:nvPr/>
          </p:nvSpPr>
          <p:spPr>
            <a:xfrm>
              <a:off x="8018673" y="3282170"/>
              <a:ext cx="527709" cy="461665"/>
            </a:xfrm>
            <a:prstGeom prst="rect">
              <a:avLst/>
            </a:prstGeom>
            <a:noFill/>
          </p:spPr>
          <p:txBody>
            <a:bodyPr wrap="none">
              <a:normAutofit/>
            </a:bodyPr>
            <a:lstStyle/>
            <a:p>
              <a:r>
                <a:rPr lang="zh-CN" altLang="en-US" sz="2400" b="1" dirty="0" smtClean="0">
                  <a:solidFill>
                    <a:schemeClr val="bg1"/>
                  </a:solidFill>
                </a:rPr>
                <a:t>（</a:t>
              </a:r>
              <a:r>
                <a:rPr lang="en-US" altLang="zh-CN" sz="2400" b="1" dirty="0" smtClean="0">
                  <a:solidFill>
                    <a:schemeClr val="bg1"/>
                  </a:solidFill>
                </a:rPr>
                <a:t>4</a:t>
              </a:r>
              <a:r>
                <a:rPr lang="zh-CN" altLang="en-US" sz="2400" b="1" dirty="0" smtClean="0">
                  <a:solidFill>
                    <a:schemeClr val="bg1"/>
                  </a:solidFill>
                </a:rPr>
                <a:t>）</a:t>
              </a:r>
              <a:endParaRPr lang="en-US" sz="2400" b="1" dirty="0">
                <a:solidFill>
                  <a:schemeClr val="bg1"/>
                </a:solidFill>
              </a:endParaRPr>
            </a:p>
          </p:txBody>
        </p:sp>
        <p:sp>
          <p:nvSpPr>
            <p:cNvPr id="78" name="Freeform: Shape 16">
              <a:extLst>
                <a:ext uri="{FF2B5EF4-FFF2-40B4-BE49-F238E27FC236}">
                  <a16:creationId xmlns:a16="http://schemas.microsoft.com/office/drawing/2014/main" xmlns="" id="{E3DCA32C-D3F5-45F4-8F66-096B689BB3AE}"/>
                </a:ext>
              </a:extLst>
            </p:cNvPr>
            <p:cNvSpPr/>
            <p:nvPr/>
          </p:nvSpPr>
          <p:spPr>
            <a:xfrm rot="2702816">
              <a:off x="9265482" y="2827198"/>
              <a:ext cx="1371601" cy="1371601"/>
            </a:xfrm>
            <a:custGeom>
              <a:avLst/>
              <a:gdLst>
                <a:gd name="connsiteX0" fmla="*/ 66957 w 1371601"/>
                <a:gd name="connsiteY0" fmla="*/ 66957 h 1371601"/>
                <a:gd name="connsiteX1" fmla="*/ 228605 w 1371601"/>
                <a:gd name="connsiteY1" fmla="*/ 0 h 1371601"/>
                <a:gd name="connsiteX2" fmla="*/ 1142995 w 1371601"/>
                <a:gd name="connsiteY2" fmla="*/ 0 h 1371601"/>
                <a:gd name="connsiteX3" fmla="*/ 1371601 w 1371601"/>
                <a:gd name="connsiteY3" fmla="*/ 228605 h 1371601"/>
                <a:gd name="connsiteX4" fmla="*/ 1371601 w 1371601"/>
                <a:gd name="connsiteY4" fmla="*/ 1142995 h 1371601"/>
                <a:gd name="connsiteX5" fmla="*/ 1142995 w 1371601"/>
                <a:gd name="connsiteY5" fmla="*/ 1371601 h 1371601"/>
                <a:gd name="connsiteX6" fmla="*/ 228605 w 1371601"/>
                <a:gd name="connsiteY6" fmla="*/ 1371600 h 1371601"/>
                <a:gd name="connsiteX7" fmla="*/ 182533 w 1371601"/>
                <a:gd name="connsiteY7" fmla="*/ 1366956 h 1371601"/>
                <a:gd name="connsiteX8" fmla="*/ 160847 w 1371601"/>
                <a:gd name="connsiteY8" fmla="*/ 1360224 h 1371601"/>
                <a:gd name="connsiteX9" fmla="*/ 707768 w 1371601"/>
                <a:gd name="connsiteY9" fmla="*/ 812406 h 1371601"/>
                <a:gd name="connsiteX10" fmla="*/ 782073 w 1371601"/>
                <a:gd name="connsiteY10" fmla="*/ 886588 h 1371601"/>
                <a:gd name="connsiteX11" fmla="*/ 781829 w 1371601"/>
                <a:gd name="connsiteY11" fmla="*/ 589614 h 1371601"/>
                <a:gd name="connsiteX12" fmla="*/ 484854 w 1371601"/>
                <a:gd name="connsiteY12" fmla="*/ 589857 h 1371601"/>
                <a:gd name="connsiteX13" fmla="*/ 559160 w 1371601"/>
                <a:gd name="connsiteY13" fmla="*/ 664040 h 1371601"/>
                <a:gd name="connsiteX14" fmla="*/ 11843 w 1371601"/>
                <a:gd name="connsiteY14" fmla="*/ 1212254 h 1371601"/>
                <a:gd name="connsiteX15" fmla="*/ 4645 w 1371601"/>
                <a:gd name="connsiteY15" fmla="*/ 1189067 h 1371601"/>
                <a:gd name="connsiteX16" fmla="*/ 0 w 1371601"/>
                <a:gd name="connsiteY16" fmla="*/ 1142995 h 1371601"/>
                <a:gd name="connsiteX17" fmla="*/ 0 w 1371601"/>
                <a:gd name="connsiteY17" fmla="*/ 228604 h 1371601"/>
                <a:gd name="connsiteX18" fmla="*/ 66957 w 1371601"/>
                <a:gd name="connsiteY18" fmla="*/ 66957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1601" h="1371601">
                  <a:moveTo>
                    <a:pt x="66957" y="66957"/>
                  </a:moveTo>
                  <a:cubicBezTo>
                    <a:pt x="108326" y="25588"/>
                    <a:pt x="165477" y="0"/>
                    <a:pt x="228605" y="0"/>
                  </a:cubicBezTo>
                  <a:lnTo>
                    <a:pt x="1142995" y="0"/>
                  </a:lnTo>
                  <a:cubicBezTo>
                    <a:pt x="1269250" y="0"/>
                    <a:pt x="1371600" y="102351"/>
                    <a:pt x="1371601" y="228605"/>
                  </a:cubicBezTo>
                  <a:lnTo>
                    <a:pt x="1371601" y="1142995"/>
                  </a:lnTo>
                  <a:cubicBezTo>
                    <a:pt x="1371600" y="1269250"/>
                    <a:pt x="1269250" y="1371600"/>
                    <a:pt x="1142995" y="1371601"/>
                  </a:cubicBezTo>
                  <a:lnTo>
                    <a:pt x="228605" y="1371600"/>
                  </a:lnTo>
                  <a:cubicBezTo>
                    <a:pt x="212823" y="1371599"/>
                    <a:pt x="197416" y="1370001"/>
                    <a:pt x="182533" y="1366956"/>
                  </a:cubicBezTo>
                  <a:lnTo>
                    <a:pt x="160847" y="1360224"/>
                  </a:lnTo>
                  <a:lnTo>
                    <a:pt x="707768" y="812406"/>
                  </a:lnTo>
                  <a:lnTo>
                    <a:pt x="782073" y="886588"/>
                  </a:lnTo>
                  <a:lnTo>
                    <a:pt x="781829" y="589614"/>
                  </a:lnTo>
                  <a:lnTo>
                    <a:pt x="484854" y="589857"/>
                  </a:lnTo>
                  <a:lnTo>
                    <a:pt x="559160" y="664040"/>
                  </a:lnTo>
                  <a:lnTo>
                    <a:pt x="11843" y="1212254"/>
                  </a:lnTo>
                  <a:lnTo>
                    <a:pt x="4645" y="1189067"/>
                  </a:lnTo>
                  <a:cubicBezTo>
                    <a:pt x="1599" y="1174185"/>
                    <a:pt x="0" y="1158777"/>
                    <a:pt x="0" y="1142995"/>
                  </a:cubicBezTo>
                  <a:lnTo>
                    <a:pt x="0" y="228604"/>
                  </a:lnTo>
                  <a:cubicBezTo>
                    <a:pt x="0" y="165477"/>
                    <a:pt x="25588" y="108326"/>
                    <a:pt x="66957" y="6695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9" name="TextBox 17">
              <a:extLst>
                <a:ext uri="{FF2B5EF4-FFF2-40B4-BE49-F238E27FC236}">
                  <a16:creationId xmlns:a16="http://schemas.microsoft.com/office/drawing/2014/main" xmlns="" id="{19D31F5A-358C-469B-AF42-7995236A4EA8}"/>
                </a:ext>
              </a:extLst>
            </p:cNvPr>
            <p:cNvSpPr txBox="1"/>
            <p:nvPr/>
          </p:nvSpPr>
          <p:spPr>
            <a:xfrm>
              <a:off x="9914533" y="3282165"/>
              <a:ext cx="527709" cy="461665"/>
            </a:xfrm>
            <a:prstGeom prst="rect">
              <a:avLst/>
            </a:prstGeom>
            <a:noFill/>
          </p:spPr>
          <p:txBody>
            <a:bodyPr wrap="none">
              <a:normAutofit/>
            </a:bodyPr>
            <a:lstStyle/>
            <a:p>
              <a:r>
                <a:rPr lang="zh-CN" altLang="en-US" sz="2400" b="1" dirty="0" smtClean="0">
                  <a:solidFill>
                    <a:schemeClr val="bg1"/>
                  </a:solidFill>
                </a:rPr>
                <a:t>（</a:t>
              </a:r>
              <a:r>
                <a:rPr lang="en-US" altLang="zh-CN" sz="2400" b="1" dirty="0" smtClean="0">
                  <a:solidFill>
                    <a:schemeClr val="bg1"/>
                  </a:solidFill>
                </a:rPr>
                <a:t>5</a:t>
              </a:r>
              <a:r>
                <a:rPr lang="zh-CN" altLang="en-US" sz="2400" b="1" dirty="0" smtClean="0">
                  <a:solidFill>
                    <a:schemeClr val="bg1"/>
                  </a:solidFill>
                </a:rPr>
                <a:t>）</a:t>
              </a:r>
              <a:endParaRPr lang="en-US" sz="2400" b="1" dirty="0">
                <a:solidFill>
                  <a:schemeClr val="bg1"/>
                </a:solidFill>
              </a:endParaRPr>
            </a:p>
          </p:txBody>
        </p:sp>
      </p:grpSp>
      <p:sp>
        <p:nvSpPr>
          <p:cNvPr id="80" name="Rectangle: Rounded Corners 7">
            <a:extLst>
              <a:ext uri="{FF2B5EF4-FFF2-40B4-BE49-F238E27FC236}">
                <a16:creationId xmlns:a16="http://schemas.microsoft.com/office/drawing/2014/main" xmlns="" id="{EA3A5FC4-8C3A-4B85-BEDA-D5D45178B1E8}"/>
              </a:ext>
            </a:extLst>
          </p:cNvPr>
          <p:cNvSpPr/>
          <p:nvPr/>
        </p:nvSpPr>
        <p:spPr>
          <a:xfrm rot="2702816">
            <a:off x="9183560" y="2707086"/>
            <a:ext cx="1545057" cy="1545057"/>
          </a:xfrm>
          <a:prstGeom prst="roundRect">
            <a:avLst/>
          </a:prstGeom>
          <a:noFill/>
          <a:ln w="31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3" name="TextBox 33">
            <a:extLst>
              <a:ext uri="{FF2B5EF4-FFF2-40B4-BE49-F238E27FC236}">
                <a16:creationId xmlns:a16="http://schemas.microsoft.com/office/drawing/2014/main" xmlns="" id="{0BA28188-0521-491A-AA91-DE1CEB951C14}"/>
              </a:ext>
            </a:extLst>
          </p:cNvPr>
          <p:cNvSpPr txBox="1">
            <a:spLocks/>
          </p:cNvSpPr>
          <p:nvPr/>
        </p:nvSpPr>
        <p:spPr bwMode="auto">
          <a:xfrm>
            <a:off x="1312953" y="4587090"/>
            <a:ext cx="1792336" cy="574230"/>
          </a:xfrm>
          <a:prstGeom prst="rect">
            <a:avLst/>
          </a:prstGeom>
          <a:noFill/>
          <a:ln w="9525">
            <a:noFill/>
            <a:miter lim="800000"/>
            <a:headEnd/>
            <a:tailEnd/>
          </a:ln>
        </p:spPr>
        <p:txBody>
          <a:bodyPr wrap="square" lIns="0" tIns="0" rIns="0" bIns="0" anchor="ctr" anchorCtr="1">
            <a:normAutofit/>
            <a:scene3d>
              <a:camera prst="orthographicFront"/>
              <a:lightRig rig="threePt" dir="t"/>
            </a:scene3d>
            <a:sp3d>
              <a:bevelT w="0" h="0"/>
            </a:sp3d>
          </a:bodyPr>
          <a:lstStyle/>
          <a:p>
            <a:r>
              <a:rPr lang="zh-CN" altLang="zh-CN" sz="1400" dirty="0" smtClean="0"/>
              <a:t>程序设计语言</a:t>
            </a:r>
            <a:r>
              <a:rPr lang="zh-CN" altLang="zh-CN" sz="1400" dirty="0"/>
              <a:t>及公共语言规范（</a:t>
            </a:r>
            <a:r>
              <a:rPr lang="en-US" altLang="zh-CN" sz="1400" dirty="0"/>
              <a:t>CLS</a:t>
            </a:r>
            <a:r>
              <a:rPr lang="zh-CN" altLang="zh-CN" sz="1400" dirty="0"/>
              <a:t>）；</a:t>
            </a:r>
          </a:p>
        </p:txBody>
      </p:sp>
      <p:sp>
        <p:nvSpPr>
          <p:cNvPr id="86" name="TextBox 31">
            <a:extLst>
              <a:ext uri="{FF2B5EF4-FFF2-40B4-BE49-F238E27FC236}">
                <a16:creationId xmlns:a16="http://schemas.microsoft.com/office/drawing/2014/main" xmlns="" id="{8AC846A8-0F60-4EC2-ADA7-AA4B72FFABD8}"/>
              </a:ext>
            </a:extLst>
          </p:cNvPr>
          <p:cNvSpPr txBox="1">
            <a:spLocks/>
          </p:cNvSpPr>
          <p:nvPr/>
        </p:nvSpPr>
        <p:spPr bwMode="auto">
          <a:xfrm>
            <a:off x="3183983" y="1859313"/>
            <a:ext cx="1967330" cy="574230"/>
          </a:xfrm>
          <a:prstGeom prst="rect">
            <a:avLst/>
          </a:prstGeom>
          <a:noFill/>
          <a:ln w="9525">
            <a:noFill/>
            <a:miter lim="800000"/>
            <a:headEnd/>
            <a:tailEnd/>
          </a:ln>
        </p:spPr>
        <p:txBody>
          <a:bodyPr wrap="square" lIns="0" tIns="0" rIns="0" bIns="0" anchor="ctr" anchorCtr="1">
            <a:noAutofit/>
            <a:scene3d>
              <a:camera prst="orthographicFront"/>
              <a:lightRig rig="threePt" dir="t"/>
            </a:scene3d>
            <a:sp3d>
              <a:bevelT w="0" h="0"/>
            </a:sp3d>
          </a:bodyPr>
          <a:lstStyle/>
          <a:p>
            <a:r>
              <a:rPr lang="zh-CN" altLang="zh-CN" sz="1400" dirty="0"/>
              <a:t>应用程序平台（</a:t>
            </a:r>
            <a:r>
              <a:rPr lang="en-US" altLang="zh-CN" sz="1400" dirty="0"/>
              <a:t>ASP.NET</a:t>
            </a:r>
            <a:r>
              <a:rPr lang="zh-CN" altLang="zh-CN" sz="1400" dirty="0"/>
              <a:t>及</a:t>
            </a:r>
            <a:r>
              <a:rPr lang="en-US" altLang="zh-CN" sz="1400" dirty="0"/>
              <a:t>Windows</a:t>
            </a:r>
            <a:r>
              <a:rPr lang="zh-CN" altLang="zh-CN" sz="1400" dirty="0"/>
              <a:t>应用程序等）；</a:t>
            </a:r>
          </a:p>
        </p:txBody>
      </p:sp>
      <p:sp>
        <p:nvSpPr>
          <p:cNvPr id="89" name="TextBox 29">
            <a:extLst>
              <a:ext uri="{FF2B5EF4-FFF2-40B4-BE49-F238E27FC236}">
                <a16:creationId xmlns:a16="http://schemas.microsoft.com/office/drawing/2014/main" xmlns="" id="{4740488D-426A-4BB4-B4EA-B8499C0E0826}"/>
              </a:ext>
            </a:extLst>
          </p:cNvPr>
          <p:cNvSpPr txBox="1">
            <a:spLocks/>
          </p:cNvSpPr>
          <p:nvPr/>
        </p:nvSpPr>
        <p:spPr bwMode="auto">
          <a:xfrm>
            <a:off x="5151313" y="4602045"/>
            <a:ext cx="1967330" cy="574230"/>
          </a:xfrm>
          <a:prstGeom prst="rect">
            <a:avLst/>
          </a:prstGeom>
          <a:noFill/>
          <a:ln w="9525">
            <a:noFill/>
            <a:miter lim="800000"/>
            <a:headEnd/>
            <a:tailEnd/>
          </a:ln>
        </p:spPr>
        <p:txBody>
          <a:bodyPr wrap="square" lIns="0" tIns="0" rIns="0" bIns="0" anchor="ctr" anchorCtr="1">
            <a:normAutofit/>
            <a:scene3d>
              <a:camera prst="orthographicFront"/>
              <a:lightRig rig="threePt" dir="t"/>
            </a:scene3d>
            <a:sp3d>
              <a:bevelT w="0" h="0"/>
            </a:sp3d>
          </a:bodyPr>
          <a:lstStyle/>
          <a:p>
            <a:r>
              <a:rPr lang="en-US" altLang="zh-CN" sz="1400" dirty="0"/>
              <a:t>ADO.NET</a:t>
            </a:r>
            <a:r>
              <a:rPr lang="zh-CN" altLang="zh-CN" sz="1400" dirty="0"/>
              <a:t>及类库；</a:t>
            </a:r>
          </a:p>
        </p:txBody>
      </p:sp>
      <p:sp>
        <p:nvSpPr>
          <p:cNvPr id="92" name="TextBox 27">
            <a:extLst>
              <a:ext uri="{FF2B5EF4-FFF2-40B4-BE49-F238E27FC236}">
                <a16:creationId xmlns:a16="http://schemas.microsoft.com/office/drawing/2014/main" xmlns="" id="{C18E6DC9-7AE7-4189-89B9-ACD9A7795780}"/>
              </a:ext>
            </a:extLst>
          </p:cNvPr>
          <p:cNvSpPr txBox="1">
            <a:spLocks/>
          </p:cNvSpPr>
          <p:nvPr/>
        </p:nvSpPr>
        <p:spPr bwMode="auto">
          <a:xfrm>
            <a:off x="7128703" y="2040677"/>
            <a:ext cx="1967329" cy="346417"/>
          </a:xfrm>
          <a:prstGeom prst="rect">
            <a:avLst/>
          </a:prstGeom>
          <a:noFill/>
          <a:ln w="9525">
            <a:noFill/>
            <a:miter lim="800000"/>
            <a:headEnd/>
            <a:tailEnd/>
          </a:ln>
        </p:spPr>
        <p:txBody>
          <a:bodyPr wrap="square" lIns="0" tIns="0" rIns="0" bIns="0" anchor="ctr" anchorCtr="1">
            <a:normAutofit/>
            <a:scene3d>
              <a:camera prst="orthographicFront"/>
              <a:lightRig rig="threePt" dir="t"/>
            </a:scene3d>
            <a:sp3d>
              <a:bevelT w="0" h="0"/>
            </a:sp3d>
          </a:bodyPr>
          <a:lstStyle/>
          <a:p>
            <a:r>
              <a:rPr lang="zh-CN" altLang="zh-CN" sz="1400" dirty="0"/>
              <a:t>公共语言运行时（</a:t>
            </a:r>
            <a:r>
              <a:rPr lang="en-US" altLang="zh-CN" sz="1400" dirty="0"/>
              <a:t>CLR</a:t>
            </a:r>
            <a:r>
              <a:rPr lang="zh-CN" altLang="zh-CN" sz="1400" dirty="0"/>
              <a:t>）；</a:t>
            </a:r>
          </a:p>
        </p:txBody>
      </p:sp>
      <p:sp>
        <p:nvSpPr>
          <p:cNvPr id="95" name="TextBox 25">
            <a:extLst>
              <a:ext uri="{FF2B5EF4-FFF2-40B4-BE49-F238E27FC236}">
                <a16:creationId xmlns:a16="http://schemas.microsoft.com/office/drawing/2014/main" xmlns="" id="{CC425D82-F509-4186-BC1B-69CC94625382}"/>
              </a:ext>
            </a:extLst>
          </p:cNvPr>
          <p:cNvSpPr txBox="1">
            <a:spLocks/>
          </p:cNvSpPr>
          <p:nvPr/>
        </p:nvSpPr>
        <p:spPr bwMode="auto">
          <a:xfrm>
            <a:off x="9175320" y="4572135"/>
            <a:ext cx="1801008" cy="574230"/>
          </a:xfrm>
          <a:prstGeom prst="rect">
            <a:avLst/>
          </a:prstGeom>
          <a:noFill/>
          <a:ln w="9525">
            <a:noFill/>
            <a:miter lim="800000"/>
            <a:headEnd/>
            <a:tailEnd/>
          </a:ln>
        </p:spPr>
        <p:txBody>
          <a:bodyPr wrap="square" lIns="0" tIns="0" rIns="0" bIns="0" anchor="ctr" anchorCtr="1">
            <a:normAutofit/>
            <a:scene3d>
              <a:camera prst="orthographicFront"/>
              <a:lightRig rig="threePt" dir="t"/>
            </a:scene3d>
            <a:sp3d>
              <a:bevelT w="0" h="0"/>
            </a:sp3d>
          </a:bodyPr>
          <a:lstStyle/>
          <a:p>
            <a:r>
              <a:rPr lang="zh-CN" altLang="zh-CN" sz="1400" dirty="0"/>
              <a:t>程序开发环境（</a:t>
            </a:r>
            <a:r>
              <a:rPr lang="en-US" altLang="zh-CN" sz="1400" dirty="0"/>
              <a:t>Visual Studio</a:t>
            </a:r>
            <a:r>
              <a:rPr lang="zh-CN" altLang="zh-CN" sz="1400" dirty="0"/>
              <a:t>）。</a:t>
            </a:r>
          </a:p>
        </p:txBody>
      </p:sp>
    </p:spTree>
    <p:extLst>
      <p:ext uri="{BB962C8B-B14F-4D97-AF65-F5344CB8AC3E}">
        <p14:creationId xmlns:p14="http://schemas.microsoft.com/office/powerpoint/2010/main" val="3590442479"/>
      </p:ext>
    </p:extLst>
  </p:cSld>
  <p:clrMapOvr>
    <a:masterClrMapping/>
  </p:clrMapOvr>
  <mc:AlternateContent xmlns:mc="http://schemas.openxmlformats.org/markup-compatibility/2006" xmlns:p14="http://schemas.microsoft.com/office/powerpoint/2010/main">
    <mc:Choice Requires="p14">
      <p:transition spd="slow" p14:dur="1300" advClick="0" advTm="0">
        <p14:pan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p:tgtEl>
                                          <p:spTgt spid="64"/>
                                        </p:tgtEl>
                                        <p:attrNameLst>
                                          <p:attrName>ppt_y</p:attrName>
                                        </p:attrNameLst>
                                      </p:cBhvr>
                                      <p:tavLst>
                                        <p:tav tm="0">
                                          <p:val>
                                            <p:strVal val="#ppt_y+#ppt_h*1.125000"/>
                                          </p:val>
                                        </p:tav>
                                        <p:tav tm="100000">
                                          <p:val>
                                            <p:strVal val="#ppt_y"/>
                                          </p:val>
                                        </p:tav>
                                      </p:tavLst>
                                    </p:anim>
                                    <p:animEffect transition="in" filter="wipe(up)">
                                      <p:cBhvr>
                                        <p:cTn id="8" dur="500"/>
                                        <p:tgtEl>
                                          <p:spTgt spid="64"/>
                                        </p:tgtEl>
                                      </p:cBhvr>
                                    </p:animEffect>
                                  </p:childTnLst>
                                </p:cTn>
                              </p:par>
                            </p:childTnLst>
                          </p:cTn>
                        </p:par>
                        <p:par>
                          <p:cTn id="9" fill="hold">
                            <p:stCondLst>
                              <p:cond delay="750"/>
                            </p:stCondLst>
                            <p:childTnLst>
                              <p:par>
                                <p:cTn id="10" presetID="53" presetClass="entr" presetSubtype="16" fill="hold" grpId="0" nodeType="afterEffect">
                                  <p:stCondLst>
                                    <p:cond delay="0"/>
                                  </p:stCondLst>
                                  <p:childTnLst>
                                    <p:set>
                                      <p:cBhvr>
                                        <p:cTn id="11" dur="1" fill="hold">
                                          <p:stCondLst>
                                            <p:cond delay="0"/>
                                          </p:stCondLst>
                                        </p:cTn>
                                        <p:tgtEl>
                                          <p:spTgt spid="65"/>
                                        </p:tgtEl>
                                        <p:attrNameLst>
                                          <p:attrName>style.visibility</p:attrName>
                                        </p:attrNameLst>
                                      </p:cBhvr>
                                      <p:to>
                                        <p:strVal val="visible"/>
                                      </p:to>
                                    </p:set>
                                    <p:anim calcmode="lin" valueType="num">
                                      <p:cBhvr>
                                        <p:cTn id="12" dur="500" fill="hold"/>
                                        <p:tgtEl>
                                          <p:spTgt spid="65"/>
                                        </p:tgtEl>
                                        <p:attrNameLst>
                                          <p:attrName>ppt_w</p:attrName>
                                        </p:attrNameLst>
                                      </p:cBhvr>
                                      <p:tavLst>
                                        <p:tav tm="0">
                                          <p:val>
                                            <p:fltVal val="0"/>
                                          </p:val>
                                        </p:tav>
                                        <p:tav tm="100000">
                                          <p:val>
                                            <p:strVal val="#ppt_w"/>
                                          </p:val>
                                        </p:tav>
                                      </p:tavLst>
                                    </p:anim>
                                    <p:anim calcmode="lin" valueType="num">
                                      <p:cBhvr>
                                        <p:cTn id="13" dur="500" fill="hold"/>
                                        <p:tgtEl>
                                          <p:spTgt spid="65"/>
                                        </p:tgtEl>
                                        <p:attrNameLst>
                                          <p:attrName>ppt_h</p:attrName>
                                        </p:attrNameLst>
                                      </p:cBhvr>
                                      <p:tavLst>
                                        <p:tav tm="0">
                                          <p:val>
                                            <p:fltVal val="0"/>
                                          </p:val>
                                        </p:tav>
                                        <p:tav tm="100000">
                                          <p:val>
                                            <p:strVal val="#ppt_h"/>
                                          </p:val>
                                        </p:tav>
                                      </p:tavLst>
                                    </p:anim>
                                    <p:animEffect transition="in" filter="fade">
                                      <p:cBhvr>
                                        <p:cTn id="14" dur="500"/>
                                        <p:tgtEl>
                                          <p:spTgt spid="65"/>
                                        </p:tgtEl>
                                      </p:cBhvr>
                                    </p:animEffect>
                                  </p:childTnLst>
                                </p:cTn>
                              </p:par>
                            </p:childTnLst>
                          </p:cTn>
                        </p:par>
                        <p:par>
                          <p:cTn id="15" fill="hold">
                            <p:stCondLst>
                              <p:cond delay="1250"/>
                            </p:stCondLst>
                            <p:childTnLst>
                              <p:par>
                                <p:cTn id="16" presetID="53" presetClass="entr" presetSubtype="16" fill="hold" grpId="0" nodeType="afterEffect">
                                  <p:stCondLst>
                                    <p:cond delay="0"/>
                                  </p:stCondLst>
                                  <p:childTnLst>
                                    <p:set>
                                      <p:cBhvr>
                                        <p:cTn id="17" dur="1" fill="hold">
                                          <p:stCondLst>
                                            <p:cond delay="0"/>
                                          </p:stCondLst>
                                        </p:cTn>
                                        <p:tgtEl>
                                          <p:spTgt spid="66"/>
                                        </p:tgtEl>
                                        <p:attrNameLst>
                                          <p:attrName>style.visibility</p:attrName>
                                        </p:attrNameLst>
                                      </p:cBhvr>
                                      <p:to>
                                        <p:strVal val="visible"/>
                                      </p:to>
                                    </p:set>
                                    <p:anim calcmode="lin" valueType="num">
                                      <p:cBhvr>
                                        <p:cTn id="18" dur="500" fill="hold"/>
                                        <p:tgtEl>
                                          <p:spTgt spid="66"/>
                                        </p:tgtEl>
                                        <p:attrNameLst>
                                          <p:attrName>ppt_w</p:attrName>
                                        </p:attrNameLst>
                                      </p:cBhvr>
                                      <p:tavLst>
                                        <p:tav tm="0">
                                          <p:val>
                                            <p:fltVal val="0"/>
                                          </p:val>
                                        </p:tav>
                                        <p:tav tm="100000">
                                          <p:val>
                                            <p:strVal val="#ppt_w"/>
                                          </p:val>
                                        </p:tav>
                                      </p:tavLst>
                                    </p:anim>
                                    <p:anim calcmode="lin" valueType="num">
                                      <p:cBhvr>
                                        <p:cTn id="19" dur="500" fill="hold"/>
                                        <p:tgtEl>
                                          <p:spTgt spid="66"/>
                                        </p:tgtEl>
                                        <p:attrNameLst>
                                          <p:attrName>ppt_h</p:attrName>
                                        </p:attrNameLst>
                                      </p:cBhvr>
                                      <p:tavLst>
                                        <p:tav tm="0">
                                          <p:val>
                                            <p:fltVal val="0"/>
                                          </p:val>
                                        </p:tav>
                                        <p:tav tm="100000">
                                          <p:val>
                                            <p:strVal val="#ppt_h"/>
                                          </p:val>
                                        </p:tav>
                                      </p:tavLst>
                                    </p:anim>
                                    <p:animEffect transition="in" filter="fade">
                                      <p:cBhvr>
                                        <p:cTn id="20" dur="500"/>
                                        <p:tgtEl>
                                          <p:spTgt spid="66"/>
                                        </p:tgtEl>
                                      </p:cBhvr>
                                    </p:animEffect>
                                  </p:childTnLst>
                                </p:cTn>
                              </p:par>
                            </p:childTnLst>
                          </p:cTn>
                        </p:par>
                        <p:par>
                          <p:cTn id="21" fill="hold">
                            <p:stCondLst>
                              <p:cond delay="1750"/>
                            </p:stCondLst>
                            <p:childTnLst>
                              <p:par>
                                <p:cTn id="22" presetID="53" presetClass="entr" presetSubtype="16" fill="hold" grpId="0" nodeType="afterEffect">
                                  <p:stCondLst>
                                    <p:cond delay="0"/>
                                  </p:stCondLst>
                                  <p:childTnLst>
                                    <p:set>
                                      <p:cBhvr>
                                        <p:cTn id="23" dur="1" fill="hold">
                                          <p:stCondLst>
                                            <p:cond delay="0"/>
                                          </p:stCondLst>
                                        </p:cTn>
                                        <p:tgtEl>
                                          <p:spTgt spid="67"/>
                                        </p:tgtEl>
                                        <p:attrNameLst>
                                          <p:attrName>style.visibility</p:attrName>
                                        </p:attrNameLst>
                                      </p:cBhvr>
                                      <p:to>
                                        <p:strVal val="visible"/>
                                      </p:to>
                                    </p:set>
                                    <p:anim calcmode="lin" valueType="num">
                                      <p:cBhvr>
                                        <p:cTn id="24" dur="500" fill="hold"/>
                                        <p:tgtEl>
                                          <p:spTgt spid="67"/>
                                        </p:tgtEl>
                                        <p:attrNameLst>
                                          <p:attrName>ppt_w</p:attrName>
                                        </p:attrNameLst>
                                      </p:cBhvr>
                                      <p:tavLst>
                                        <p:tav tm="0">
                                          <p:val>
                                            <p:fltVal val="0"/>
                                          </p:val>
                                        </p:tav>
                                        <p:tav tm="100000">
                                          <p:val>
                                            <p:strVal val="#ppt_w"/>
                                          </p:val>
                                        </p:tav>
                                      </p:tavLst>
                                    </p:anim>
                                    <p:anim calcmode="lin" valueType="num">
                                      <p:cBhvr>
                                        <p:cTn id="25" dur="500" fill="hold"/>
                                        <p:tgtEl>
                                          <p:spTgt spid="67"/>
                                        </p:tgtEl>
                                        <p:attrNameLst>
                                          <p:attrName>ppt_h</p:attrName>
                                        </p:attrNameLst>
                                      </p:cBhvr>
                                      <p:tavLst>
                                        <p:tav tm="0">
                                          <p:val>
                                            <p:fltVal val="0"/>
                                          </p:val>
                                        </p:tav>
                                        <p:tav tm="100000">
                                          <p:val>
                                            <p:strVal val="#ppt_h"/>
                                          </p:val>
                                        </p:tav>
                                      </p:tavLst>
                                    </p:anim>
                                    <p:animEffect transition="in" filter="fade">
                                      <p:cBhvr>
                                        <p:cTn id="26" dur="500"/>
                                        <p:tgtEl>
                                          <p:spTgt spid="67"/>
                                        </p:tgtEl>
                                      </p:cBhvr>
                                    </p:animEffect>
                                  </p:childTnLst>
                                </p:cTn>
                              </p:par>
                            </p:childTnLst>
                          </p:cTn>
                        </p:par>
                        <p:par>
                          <p:cTn id="27" fill="hold">
                            <p:stCondLst>
                              <p:cond delay="2250"/>
                            </p:stCondLst>
                            <p:childTnLst>
                              <p:par>
                                <p:cTn id="28" presetID="53" presetClass="entr" presetSubtype="16" fill="hold" grpId="0" nodeType="afterEffect">
                                  <p:stCondLst>
                                    <p:cond delay="0"/>
                                  </p:stCondLst>
                                  <p:childTnLst>
                                    <p:set>
                                      <p:cBhvr>
                                        <p:cTn id="29" dur="1" fill="hold">
                                          <p:stCondLst>
                                            <p:cond delay="0"/>
                                          </p:stCondLst>
                                        </p:cTn>
                                        <p:tgtEl>
                                          <p:spTgt spid="68"/>
                                        </p:tgtEl>
                                        <p:attrNameLst>
                                          <p:attrName>style.visibility</p:attrName>
                                        </p:attrNameLst>
                                      </p:cBhvr>
                                      <p:to>
                                        <p:strVal val="visible"/>
                                      </p:to>
                                    </p:set>
                                    <p:anim calcmode="lin" valueType="num">
                                      <p:cBhvr>
                                        <p:cTn id="30" dur="500" fill="hold"/>
                                        <p:tgtEl>
                                          <p:spTgt spid="68"/>
                                        </p:tgtEl>
                                        <p:attrNameLst>
                                          <p:attrName>ppt_w</p:attrName>
                                        </p:attrNameLst>
                                      </p:cBhvr>
                                      <p:tavLst>
                                        <p:tav tm="0">
                                          <p:val>
                                            <p:fltVal val="0"/>
                                          </p:val>
                                        </p:tav>
                                        <p:tav tm="100000">
                                          <p:val>
                                            <p:strVal val="#ppt_w"/>
                                          </p:val>
                                        </p:tav>
                                      </p:tavLst>
                                    </p:anim>
                                    <p:anim calcmode="lin" valueType="num">
                                      <p:cBhvr>
                                        <p:cTn id="31" dur="500" fill="hold"/>
                                        <p:tgtEl>
                                          <p:spTgt spid="68"/>
                                        </p:tgtEl>
                                        <p:attrNameLst>
                                          <p:attrName>ppt_h</p:attrName>
                                        </p:attrNameLst>
                                      </p:cBhvr>
                                      <p:tavLst>
                                        <p:tav tm="0">
                                          <p:val>
                                            <p:fltVal val="0"/>
                                          </p:val>
                                        </p:tav>
                                        <p:tav tm="100000">
                                          <p:val>
                                            <p:strVal val="#ppt_h"/>
                                          </p:val>
                                        </p:tav>
                                      </p:tavLst>
                                    </p:anim>
                                    <p:animEffect transition="in" filter="fade">
                                      <p:cBhvr>
                                        <p:cTn id="32" dur="500"/>
                                        <p:tgtEl>
                                          <p:spTgt spid="68"/>
                                        </p:tgtEl>
                                      </p:cBhvr>
                                    </p:animEffect>
                                  </p:childTnLst>
                                </p:cTn>
                              </p:par>
                            </p:childTnLst>
                          </p:cTn>
                        </p:par>
                        <p:par>
                          <p:cTn id="33" fill="hold">
                            <p:stCondLst>
                              <p:cond delay="2750"/>
                            </p:stCondLst>
                            <p:childTnLst>
                              <p:par>
                                <p:cTn id="34" presetID="53" presetClass="entr" presetSubtype="16" fill="hold" nodeType="afterEffect">
                                  <p:stCondLst>
                                    <p:cond delay="0"/>
                                  </p:stCondLst>
                                  <p:childTnLst>
                                    <p:set>
                                      <p:cBhvr>
                                        <p:cTn id="35" dur="1" fill="hold">
                                          <p:stCondLst>
                                            <p:cond delay="0"/>
                                          </p:stCondLst>
                                        </p:cTn>
                                        <p:tgtEl>
                                          <p:spTgt spid="69"/>
                                        </p:tgtEl>
                                        <p:attrNameLst>
                                          <p:attrName>style.visibility</p:attrName>
                                        </p:attrNameLst>
                                      </p:cBhvr>
                                      <p:to>
                                        <p:strVal val="visible"/>
                                      </p:to>
                                    </p:set>
                                    <p:anim calcmode="lin" valueType="num">
                                      <p:cBhvr>
                                        <p:cTn id="36" dur="500" fill="hold"/>
                                        <p:tgtEl>
                                          <p:spTgt spid="69"/>
                                        </p:tgtEl>
                                        <p:attrNameLst>
                                          <p:attrName>ppt_w</p:attrName>
                                        </p:attrNameLst>
                                      </p:cBhvr>
                                      <p:tavLst>
                                        <p:tav tm="0">
                                          <p:val>
                                            <p:fltVal val="0"/>
                                          </p:val>
                                        </p:tav>
                                        <p:tav tm="100000">
                                          <p:val>
                                            <p:strVal val="#ppt_w"/>
                                          </p:val>
                                        </p:tav>
                                      </p:tavLst>
                                    </p:anim>
                                    <p:anim calcmode="lin" valueType="num">
                                      <p:cBhvr>
                                        <p:cTn id="37" dur="500" fill="hold"/>
                                        <p:tgtEl>
                                          <p:spTgt spid="69"/>
                                        </p:tgtEl>
                                        <p:attrNameLst>
                                          <p:attrName>ppt_h</p:attrName>
                                        </p:attrNameLst>
                                      </p:cBhvr>
                                      <p:tavLst>
                                        <p:tav tm="0">
                                          <p:val>
                                            <p:fltVal val="0"/>
                                          </p:val>
                                        </p:tav>
                                        <p:tav tm="100000">
                                          <p:val>
                                            <p:strVal val="#ppt_h"/>
                                          </p:val>
                                        </p:tav>
                                      </p:tavLst>
                                    </p:anim>
                                    <p:animEffect transition="in" filter="fade">
                                      <p:cBhvr>
                                        <p:cTn id="38" dur="500"/>
                                        <p:tgtEl>
                                          <p:spTgt spid="69"/>
                                        </p:tgtEl>
                                      </p:cBhvr>
                                    </p:animEffect>
                                  </p:childTnLst>
                                </p:cTn>
                              </p:par>
                            </p:childTnLst>
                          </p:cTn>
                        </p:par>
                        <p:par>
                          <p:cTn id="39" fill="hold">
                            <p:stCondLst>
                              <p:cond delay="3250"/>
                            </p:stCondLst>
                            <p:childTnLst>
                              <p:par>
                                <p:cTn id="40" presetID="53" presetClass="entr" presetSubtype="16" fill="hold" grpId="0" nodeType="afterEffect">
                                  <p:stCondLst>
                                    <p:cond delay="0"/>
                                  </p:stCondLst>
                                  <p:childTnLst>
                                    <p:set>
                                      <p:cBhvr>
                                        <p:cTn id="41" dur="1" fill="hold">
                                          <p:stCondLst>
                                            <p:cond delay="0"/>
                                          </p:stCondLst>
                                        </p:cTn>
                                        <p:tgtEl>
                                          <p:spTgt spid="80"/>
                                        </p:tgtEl>
                                        <p:attrNameLst>
                                          <p:attrName>style.visibility</p:attrName>
                                        </p:attrNameLst>
                                      </p:cBhvr>
                                      <p:to>
                                        <p:strVal val="visible"/>
                                      </p:to>
                                    </p:set>
                                    <p:anim calcmode="lin" valueType="num">
                                      <p:cBhvr>
                                        <p:cTn id="42" dur="500" fill="hold"/>
                                        <p:tgtEl>
                                          <p:spTgt spid="80"/>
                                        </p:tgtEl>
                                        <p:attrNameLst>
                                          <p:attrName>ppt_w</p:attrName>
                                        </p:attrNameLst>
                                      </p:cBhvr>
                                      <p:tavLst>
                                        <p:tav tm="0">
                                          <p:val>
                                            <p:fltVal val="0"/>
                                          </p:val>
                                        </p:tav>
                                        <p:tav tm="100000">
                                          <p:val>
                                            <p:strVal val="#ppt_w"/>
                                          </p:val>
                                        </p:tav>
                                      </p:tavLst>
                                    </p:anim>
                                    <p:anim calcmode="lin" valueType="num">
                                      <p:cBhvr>
                                        <p:cTn id="43" dur="500" fill="hold"/>
                                        <p:tgtEl>
                                          <p:spTgt spid="80"/>
                                        </p:tgtEl>
                                        <p:attrNameLst>
                                          <p:attrName>ppt_h</p:attrName>
                                        </p:attrNameLst>
                                      </p:cBhvr>
                                      <p:tavLst>
                                        <p:tav tm="0">
                                          <p:val>
                                            <p:fltVal val="0"/>
                                          </p:val>
                                        </p:tav>
                                        <p:tav tm="100000">
                                          <p:val>
                                            <p:strVal val="#ppt_h"/>
                                          </p:val>
                                        </p:tav>
                                      </p:tavLst>
                                    </p:anim>
                                    <p:animEffect transition="in" filter="fade">
                                      <p:cBhvr>
                                        <p:cTn id="44"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animBg="1"/>
      <p:bldP spid="66" grpId="0" animBg="1"/>
      <p:bldP spid="67" grpId="0" animBg="1"/>
      <p:bldP spid="68" grpId="0" animBg="1"/>
      <p:bldP spid="8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BAD49515-C54E-40A8-934E-0FE6E8DEECDE"/>
  <p:tag name="ISPRING_SCORM_RATE_SLIDES" val="1"/>
  <p:tag name="ISPRINGONLINEFOLDERID" val="0"/>
  <p:tag name="ISPRINGONLINEFOLDERPATH" val="内容列表"/>
  <p:tag name="ISPRINGCLOUDFOLDERID" val="0"/>
  <p:tag name="ISPRINGCLOUDFOLDERPATH" val="资源库"/>
  <p:tag name="ISPRING_PLAYERS_CUSTOMIZATION" val="UEsDBBQAAgAIADmNqko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A5japKJGX/Cx0DAAA2DAAAJwAAAHVuaXZlcnNhbC9mbGFzaF9wdWJsaXNoaW5nX3NldHRpbmdzLnhtbNVW3W7aMBS+5yksT70sabt261CgqgpoVVtAhWnrVWViQ6z6J4ttKL3a0+zB9iQ7joGC2nXpD9ImFBEfn/OdX39xfHQrBZqw3HCt6ni3uoMRU4mmXI3r+MugvX2IkbFEUSK0YnWsNEZHjUqcuaHgJu0za0HVIIBRppbZOk6tzWpRNJ1Oq9xkud/VwlnAN9VEyyjLmWHKsjzKBJnBn51lzOA5QgkAeKRWc7NGpYJQHJAuNHWCIU4hcsV9UkS0BTEpjoLakCQ341w7RU+00DnKx8M6fnd47H8LnQDV5JIpXxPTAKEX2xqhlPsoiOjzO4ZSxscphLu3j9GUU5sWr5HXj6OHKAV2SJ14lBMNNVB2Di+ZJZRYEpbBn2W31iwEQURnikieDGAH+fzruDm4/nzVa12en3bOrgfd7vngtBeCKGyidZw4WncUQ0Da5Qlb+omJtSRJIW6wGRFhWBytihZqI63WgvNrNNQCal9YwRjJIaMdItlKN/o3XLVBcxejESQiZnV8nHMiMOKWCJ4sjY0bGstt0fX2qiYCLBhPhi76+N59qE6Sktyw1bAWO8bXPGl81U5QNNMOCX7DkNUI8ncS3lKGVpuDRrmWhRTGxyIjOHiccDZl9Kio6RzwT46uwIV0YAmzmglmg4fvjt+hIRvpHHAZmcBkg5ybgF99FnBGjLkHJYsYt/rnp83W9Wmn2fq25RMkdEJU8kxwaDiTmd0IPpkhpe3CDsqREGdY0RTKabFXJrfqy9tguHQitPmtm7ECvcGWbMbLcxrz1whKu03JpDiI/nAV0HAEObQkYMJGAnTBlWNlAROikFZihkgCtGb8sZ5w7QxIwgEO0OblEQZ7xFWxGgO1gcecsrwU5M7u3vv9gw8fDz/VqtGvHz+3nzSaE35PEO8uMP7Jk5S/pP2HbBhHnqUfJ22bu3+Ts69a/TJl7XTLaHXPymhdho9Cb+WDUCoEIJFxOBRAI4JLbhl9y5F4QVtf9S0OM7GZtm4w59eM8n+Tclgtr3Vr97g4evSi6XckV1xCITyFLW+njYP9HbgZPrpVqQDa+l2/UfkNUEsDBBQAAgAIADmNqkqJxK+4sgIAAFUKAAAhAAAAdW5pdmVyc2FsL2ZsYXNoX3NraW5fc2V0dGluZ3MueG1slVZtb9sgEP6+XxFl3+vuNZ1EI7VpJlXq1mqt+h3bFxsFgwU4Xf79OMAxTuzGy6lSeO55uOO4IyV6y8Tyw2xGMsmlegZjmCg0Ii02Y/n1PG2MkeIik8KAMBdCqory+fLjT/chiWOeU8kdqKmaDc2gC7NwnymSEOPbAm1MkMmqpmL/IAt5kdJsWyjZiPxsauW+BsWZ2Frm5Y/Faj0agDNt7g1UvZzWV2jTJLUCrQFT+r5GO6viNAXeRrp0n4maLtT7pz+S7ZhmxsluPqGNyWpaQL/IVzdo43xhd+/fygLtfYGBv8ZSv3xGG6VyugfV3/zuK9qoQtZN/T89UitZYEH7mvcv8aDhkuZ2/DCrS7SzAjwQBjp7C6E87qx3ESl8jeee4LgqyZ+wrkcPAl56ymG5oVwDSdqld+pSvj02xg7IgRBDHenJZv1EGw1Lo5rA6rCO9wfemMgjUgA6xqvkTQUrn3BE7OMdf7W6dW9FnN8BixJUsAtglGEHdszftq4nzAjsmM+c5fAo+P6EfuzxmvaOb2m4zaj8XturvvWCoHbZ1qtdtV6M9ICTq6PQAWg5lcxhqTGdF1YB3hpJHOZTSk5yIoLuWEENk+IX8tK9O4wmyZEjtNpwYxHDDIehfnM52lc6vi+3ntCO/lehO5xfz4x9xK/n1BialZX9VdLzWdDZKbGFmSfDCnwmLR3UvdjISONij4kqqragXqTkU8MIaUBP3V760RqjkySqAUmGq0zCJkPlF02VglrbW2PQtk0f87ySFSW3f+aVwRvkfcGI0ytNabcTlB26MgJCCwBVWdn2rF94T9VwwzjsoJ38CHAHHjsZ0bZHx9rtxjzAxsQNF5BJHRkeiq5TYl7fMSB4tXkNK7xnQtcbmmp3tN7gn3uW29cMmy8meSA0U29r6z8togXx38l/UEsDBBQAAgAIADmNqkpGdqD88gIAAEcLAAAmAAAAdW5pdmVyc2FsL2h0bWxfcHVibGlzaGluZ19zZXR0aW5ncy54bWzNVt1O2zAUvu9TWJ64pAHGNlalRYiCQGO0op02rtBp7DYWjp3ZTku52tPswfYkO47b0grWBUSnqYoaH5/znT+fL44P7zJJxtxYoVWT7tZ3KOEq0UyoUZN+6Z9uH1BiHSgGUivepEpTctiqxXkxkMKmPe4cqlqCMMo2ctekqXN5I4omk0ld2Nz4XS0Lh/i2nugsyg23XDluolzCFP/cNOeWzhAqAOCTaTUza9VqhMQB6bNmheREMIxcCZ8UyDOXSRoFrQEktyOjC8WOtdSGmNGgSd8cHPnfXCcgtUXGlS+JbaHQi10DGBM+CJA9cc9JysUoxWj39imZCObS8jXy+nH0GKXEDpmDRznWWALlZvAZd8DAQVgGf47fOTsXBBGbKshE0scd4tNv0nb/5uy6e3J1cX756abf6Vz0z7shiNImWsWJo1VHMQakC5PwhZ8YnIMkxbjRZgjS8jhaFs3VhlqtBOfXZKAllr60omSIkcppkx4ZAZIS4UCKZLHrwIy4OxUSc/C2u/WhcvQBMOSbpGAsX3Y037G+iknrqy4kI1NdECluOXGaYEZFhm8pJ8vlJkOjs1IqwTpipWCcjAWfcHZYVmkG+CdH1+giK9ASD18uuQsevhfingz4UBvE5TDGo4pyYQN+/VnAOVj7AArzGLd6F+ftk5vzy/bJty2fILAxqOSZ4NhCnuVuI/gwJUq7uR2WI4HC8rIpTLByr0pu9Ze3wYqskKHNr92MJegNtmQzXp7TmL9GUNltCuNyEP1wldA4ggJbEjBxI8FxF6rgVQETUEQrOSWQIFFZP9ZjoQuLkjDAAdq+PMJgT4QqVyP8cqBHw7ipBLmzu/d2/937DwcfG/Xo14+f22uNZhTeleDdBQ4/XkviCyJ/zIZx5LnzaRp2pvhXLHx90qtSqMtOFa3OpypaV4Hmu0sUXykEpIVROOZIDFJkwnH2mk1+QaPWfy9DG1+pURvMYu1x+3+TCKvF9WjlPhRHT17Yaihfvfy2ar8BUEsDBBQAAgAIADmNqkpF+P6SmAEAAB8GAAAfAAAAdW5pdmVyc2FsL2h0bWxfc2tpbl9zZXR0aW5ncy5qc42UTW/CMAyG7/yKKrtOiH122w0NJk3iMGncph3SYkpFmlRJ2tEh/vvq8NEmTQfxhb48fR27sreDoD4kJsFLsDW/zfOH/Ww0QE3LAq5tnfXoGepEsXQB8zQDlnIgDlIeXz3Ju4bwGRNuTKPqE21Vy48I/GdJmWrjucdCejTl0Uqf4Y8H3PjAX6u0Q1n7klp9jgqtBR/GgmvgesiFzKhhyNWbOe0KHViUIM+gSxqDZRqa00c2jg8hRpuLRZZTXs1EIoYRjdeJFAVf9OVfVTnI+ouv98DoOXydWnYsVfpdQ+Ymnj5h9JO5BKXgkPdxiuGFGY2AtXxH5vyDWsbdghy6TFWqj/T4BqNN5zSBTpeexhg2xmuvTjdDjC6nYaP3xN0thkUwWoHsWE3uMSxQ5EV+wQfMpUiwIx202/MTygRdpDw5pB5heDm8LNr2da8p1Fx/QqwREs4IrTwTmfVtjgvGXnsHVzlZZ76ZZz6R+8T+ZeWKzRay7qPdRYLPXwGhWtN4ldX7oV6OdSOoXIOcC8HqAr7PXdXNNdj9AVBLAwQUAAIACAA5japKPTwv0cEAAADlAQAAGgAAAHVuaXZlcnNhbC9pMThuX3ByZXNldHMueG1snZGxCsIwEIb3PkW43cRupSR1E9wcdJaaphppLyWXWh/flIp0kYBDIP/xfT8kJ3evvmNP48k6VJDzLTCD2jUWbwrOp/2mAEahxqbuHBoF6IDtqkzavMCjN2QCsViBpOAewlAKMU0TtzT42ECuG0MsJq5dL+LpHYrZFMOiwuKW9i/7M4MqyxiT19F24YBVvMe0IIy8VjA7F43cYutA/AIakwBMqsFQAmh9AngMCcCPK0CK75vnpEcK8aNikGK1nip7A1BLAwQUAAIACAA5japKDNK2rG4AAABuAAAAHAAAAHVuaXZlcnNhbC9sb2NhbF9zZXR0aW5ncy54bWyzsa/IzVEoSy0qzszPs1Uy1DNQUkjNS85PycxLt1UKDXHTtVBSKC5JzEtJzMnPS7VVystXUrC347LJyU9OzAlOLSkBKixWKMhJrEwtCknNBTJKUv0Sc4Eqn7aueNm8QkFX4cn+dc+m7FTSt+MCAFBLAwQUAAIACABElFdHI7RO+/sCAACwCAAAFAAAAHVuaXZlcnNhbC9wbGF5ZXIueG1srVXfT9swEH4u0v6HyO/YLR0DqgTEkNAexoTUse2tMombeE3izHYI5a/f2c7vpWxIe2iVnO/77nz33cW/es5S74lJxUUeoAWeI4/loYh4Hgfo4evt8Tm6unx35Bcp3TPp8ShAZc4NgKbIi5gKJS80gO+pTgLUM2BgRl4huZBc74H7FLjbSCdL9O5oBi65ClCidbEipKoqzBUg8liJtDQkCociI4VkiuWaSeLSQF6DXem/o+GXiZzofcFUD1notweuSVqOZ8UHJNUSCxmTk/l8QX7cfV6HCcvoMc+VpnnIkAeVnNlSPtJwdyeiMmXK2Ga+S3LNtDZJWNvM1yu+OM89JcMAOYdNxpSiMVM4zWNEHJZMgP1tSlVS86gBreFVO17zWr+Ned80brZzpHMuyseUqwSO+pDOOgn0yTCqn9nrWgU9NAq6NUzIk+xXySWL7Ou3VozzBXIBW8XZPLGqQjiAp1saaiH3NwADFdUdxG3TsGsatqCWA7fR1x0Fam67ZVSXkjWlmvlPPGLiC5WSGllcalkyn4yMNZYMwT5xV66b1DXET3SWnv5Db4zfqDU/1WudsYD/0ZhPQNTWhOcRe77l4KNZBjXVDIptbFgXKTYxu5xU+Zj1dD0wuRzrpsBFPE1lzGAMI6op6ezkEJRJqsAlLOUI2zs4CE54nKTw05MM49ODNBmVu0mG3sFBcCrC3QS0NbdlJOM6jsTUKsgnE+vED0ulRcZfrDwHe0avrA5fG7nm6Lrg7cHZ/I9RHMRoBnOLJlaXeertq+bw3sypVp3PpnCWgVphHpguC+fVzEJZjHwitqVlqm/6OTX7sAcd5Tw1HdNc30HvolrzF+ZVPDJfusXS1CRhRjMB+nC+7DFAP2G7DMJb06GIW5E3dcCY2Df3byvabPm6da7rhzrsQw2fOKscxs3UR1BHLEWZR6Me4qL7iKgUdtq1ZNRL2RZutDgBkYoiQO/hob7zxelFd+WzxUWDtXndu8Aulzes9DrhTkGk1nV7Eb/eDfD4G1BLAwQUAAIACAA5japKNdvZrWgBAADzAgAAKQAAAHVuaXZlcnNhbC9za2luX2N1c3RvbWl6YXRpb25fc2V0dGluZ3MueG1sjVLbahsxEH3PV4j8gCWNbgtbg67FkIdCE/K89aphiaMtK4WEoo+vNq1x3Lq0mqeZc+YMMzp9fpySfc5lfpq+D2Wa0+dYypQe8vYKoX4/H+bl0xJzLHlzqtxPaZxfdunrvNZaNZchjcMy2hXNW4zC20NKauVUy5hhFEnmqVfIeW4b1oHrwDbMUWL7zW8SP3WXuI+pXFbtN2fonw27lONSdmmMr1s4Z7+Hzjf4uAzj1Hh5K9ga9Ti1OrYGYoRL7ivVACCQ5Y44XKXspCbIY8YxVKMoUECEc9KJSiTl0LLQiabCfCcQk4xRV6mnrRtpbRy1VUJHiG7TvOpsDcFIjBEhBJirXEAwGDU2NA0Naj0gODAgqjaaKEDBBhNY9c4Ly5GiXmBcmTGA8em4p+3en+tU/e91juf8h+DFL7iIrt7aXDBXv39elka+jU/fDkOJ6MuQ4278cB3ubm6uf3nyzb9HxmrUtvFfff0DUEsDBBQAAgAIADmNqkrRO6BVfQEAAGUXAAAXAAAAdW5pdmVyc2FsL3VuaXZlcnNhbC5wbmfrDPBz5+WS4mJgYOD19HAJYmBg6WFgYM7nYAOK7Fd05AVSjMVB7k4M687JvARyWNIdfR0ZGDb2c/9JZAXyOQs8IosZGPgOgzDj8fwVKQwMYr88XRxDKuLe3jZctTpAwi3wuf0+E7MwpSWcSwSDft7jfHJv90HBI18Prvr3mMXMQrZ+2/vfG9e93qhz+vbbMmagmQ+4a3+dz3BczPn3rr/BrW1vvyQDBRn23c9wnr+3+eLjjxa1HED+gdIety98buuvv/7CCJK/bhx10eRfsLU1E5BTYLtY1PezzXw5kNSOeRe7lm1mBitSlQCJCDQJgniKo5xRzihnlDPKGeWMckY5o5xRzihnlDPKGeWMckY5o5xRzihnlDPKGRYcw7Ofa6pAjAdVbtqzrpXa2sLHin/vQxorfvx/W651LQN0kNnkG59b8vfff78ogkTu529ZeL6u6eKNzz9tpqVa/gUNRTe8N466kOG037qvPj5oxSfV7wxJIKWern4u65wSmgBQSwMEFAACAAgAOY2qSiGCv4RKAAAAawAAABsAAAB1bml2ZXJzYWwvdW5pdmVyc2FsLnBuZy54bWyzsa/IzVEoSy0qzszPs1Uy1DNQsrfj5bIpKEoty0wtV6gAigEFIUBJoRLINUJwyzNTSjJAKkwMEIIZqZnpGSW2ShampnBBfaCZAFBLAQIAABQAAgAIADmNqkoVDq0oZAQAAAcRAAAdAAAAAAAAAAEAAAAAAAAAAAB1bml2ZXJzYWwvY29tbW9uX21lc3NhZ2VzLmxuZ1BLAQIAABQAAgAIADmNqkokZf8LHQMAADYMAAAnAAAAAAAAAAEAAAAAAJ8EAAB1bml2ZXJzYWwvZmxhc2hfcHVibGlzaGluZ19zZXR0aW5ncy54bWxQSwECAAAUAAIACAA5japKicSvuLICAABVCgAAIQAAAAAAAAABAAAAAAABCAAAdW5pdmVyc2FsL2ZsYXNoX3NraW5fc2V0dGluZ3MueG1sUEsBAgAAFAACAAgAOY2qSkZ2oPzyAgAARwsAACYAAAAAAAAAAQAAAAAA8goAAHVuaXZlcnNhbC9odG1sX3B1Ymxpc2hpbmdfc2V0dGluZ3MueG1sUEsBAgAAFAACAAgAOY2qSkX4/pKYAQAAHwYAAB8AAAAAAAAAAQAAAAAAKA4AAHVuaXZlcnNhbC9odG1sX3NraW5fc2V0dGluZ3MuanNQSwECAAAUAAIACAA5japKPTwv0cEAAADlAQAAGgAAAAAAAAABAAAAAAD9DwAAdW5pdmVyc2FsL2kxOG5fcHJlc2V0cy54bWxQSwECAAAUAAIACAA5japKDNK2rG4AAABuAAAAHAAAAAAAAAABAAAAAAD2EAAAdW5pdmVyc2FsL2xvY2FsX3NldHRpbmdzLnhtbFBLAQIAABQAAgAIAESUV0cjtE77+wIAALAIAAAUAAAAAAAAAAEAAAAAAJ4RAAB1bml2ZXJzYWwvcGxheWVyLnhtbFBLAQIAABQAAgAIADmNqko129mtaAEAAPMCAAApAAAAAAAAAAEAAAAAAMsUAAB1bml2ZXJzYWwvc2tpbl9jdXN0b21pemF0aW9uX3NldHRpbmdzLnhtbFBLAQIAABQAAgAIADmNqkrRO6BVfQEAAGUXAAAXAAAAAAAAAAAAAAAAAHoWAAB1bml2ZXJzYWwvdW5pdmVyc2FsLnBuZ1BLAQIAABQAAgAIADmNqkohgr+ESgAAAGsAAAAbAAAAAAAAAAEAAAAAACwYAAB1bml2ZXJzYWwvdW5pdmVyc2FsLnBuZy54bWxQSwUGAAAAAAsACwBJAwAArxgAAAAA"/>
  <p:tag name="ISPRING_PRESENTATION_TITLE" val="木纹小清新通用模板"/>
  <p:tag name="ISPRING_SCORM_ENDPOINT" val="&lt;endpoint&gt;&lt;enable&gt;0&lt;/enable&gt;&lt;lrs&gt;http://&lt;/lrs&gt;&lt;auth&gt;0&lt;/auth&gt;&lt;login&gt;&lt;/login&gt;&lt;password&gt;&lt;/password&gt;&lt;key&gt;&lt;/key&gt;&lt;name&gt;&lt;/name&gt;&lt;email&gt;&lt;/email&gt;&lt;/endpoint&gt;&#10;"/>
</p:tagLst>
</file>

<file path=ppt/theme/theme1.xml><?xml version="1.0" encoding="utf-8"?>
<a:theme xmlns:a="http://schemas.openxmlformats.org/drawingml/2006/main" name="Office 主题​​">
  <a:themeElements>
    <a:clrScheme name="新主题色">
      <a:dk1>
        <a:srgbClr val="000000"/>
      </a:dk1>
      <a:lt1>
        <a:srgbClr val="FFFFFF"/>
      </a:lt1>
      <a:dk2>
        <a:srgbClr val="778495"/>
      </a:dk2>
      <a:lt2>
        <a:srgbClr val="F0F0F0"/>
      </a:lt2>
      <a:accent1>
        <a:srgbClr val="006382"/>
      </a:accent1>
      <a:accent2>
        <a:srgbClr val="1F8A70"/>
      </a:accent2>
      <a:accent3>
        <a:srgbClr val="BEDB39"/>
      </a:accent3>
      <a:accent4>
        <a:srgbClr val="FFE11A"/>
      </a:accent4>
      <a:accent5>
        <a:srgbClr val="FD7400"/>
      </a:accent5>
      <a:accent6>
        <a:srgbClr val="977B2D"/>
      </a:accent6>
      <a:hlink>
        <a:srgbClr val="006382"/>
      </a:hlink>
      <a:folHlink>
        <a:srgbClr val="BFBFBF"/>
      </a:folHlink>
    </a:clrScheme>
    <a:fontScheme name="temp">
      <a:majorFont>
        <a:latin typeface="Arial"/>
        <a:ea typeface="方正启体简体"/>
        <a:cs typeface=""/>
      </a:majorFont>
      <a:minorFont>
        <a:latin typeface="Arial"/>
        <a:ea typeface="方正启体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新主题色">
    <a:dk1>
      <a:srgbClr val="000000"/>
    </a:dk1>
    <a:lt1>
      <a:srgbClr val="FFFFFF"/>
    </a:lt1>
    <a:dk2>
      <a:srgbClr val="778495"/>
    </a:dk2>
    <a:lt2>
      <a:srgbClr val="F0F0F0"/>
    </a:lt2>
    <a:accent1>
      <a:srgbClr val="006382"/>
    </a:accent1>
    <a:accent2>
      <a:srgbClr val="1F8A70"/>
    </a:accent2>
    <a:accent3>
      <a:srgbClr val="BEDB39"/>
    </a:accent3>
    <a:accent4>
      <a:srgbClr val="FFE11A"/>
    </a:accent4>
    <a:accent5>
      <a:srgbClr val="FD7400"/>
    </a:accent5>
    <a:accent6>
      <a:srgbClr val="977B2D"/>
    </a:accent6>
    <a:hlink>
      <a:srgbClr val="006382"/>
    </a:hlink>
    <a:folHlink>
      <a:srgbClr val="BFBFBF"/>
    </a:folHlink>
  </a:clrScheme>
</a:themeOverride>
</file>

<file path=ppt/theme/themeOverride2.xml><?xml version="1.0" encoding="utf-8"?>
<a:themeOverride xmlns:a="http://schemas.openxmlformats.org/drawingml/2006/main">
  <a:clrScheme name="新主题色">
    <a:dk1>
      <a:srgbClr val="000000"/>
    </a:dk1>
    <a:lt1>
      <a:srgbClr val="FFFFFF"/>
    </a:lt1>
    <a:dk2>
      <a:srgbClr val="778495"/>
    </a:dk2>
    <a:lt2>
      <a:srgbClr val="F0F0F0"/>
    </a:lt2>
    <a:accent1>
      <a:srgbClr val="006382"/>
    </a:accent1>
    <a:accent2>
      <a:srgbClr val="1F8A70"/>
    </a:accent2>
    <a:accent3>
      <a:srgbClr val="BEDB39"/>
    </a:accent3>
    <a:accent4>
      <a:srgbClr val="FFE11A"/>
    </a:accent4>
    <a:accent5>
      <a:srgbClr val="FD7400"/>
    </a:accent5>
    <a:accent6>
      <a:srgbClr val="977B2D"/>
    </a:accent6>
    <a:hlink>
      <a:srgbClr val="006382"/>
    </a:hlink>
    <a:folHlink>
      <a:srgbClr val="BFBFBF"/>
    </a:folHlink>
  </a:clrScheme>
</a:themeOverride>
</file>

<file path=ppt/theme/themeOverride3.xml><?xml version="1.0" encoding="utf-8"?>
<a:themeOverride xmlns:a="http://schemas.openxmlformats.org/drawingml/2006/main">
  <a:clrScheme name="新主题色">
    <a:dk1>
      <a:srgbClr val="000000"/>
    </a:dk1>
    <a:lt1>
      <a:srgbClr val="FFFFFF"/>
    </a:lt1>
    <a:dk2>
      <a:srgbClr val="778495"/>
    </a:dk2>
    <a:lt2>
      <a:srgbClr val="F0F0F0"/>
    </a:lt2>
    <a:accent1>
      <a:srgbClr val="006382"/>
    </a:accent1>
    <a:accent2>
      <a:srgbClr val="1F8A70"/>
    </a:accent2>
    <a:accent3>
      <a:srgbClr val="BEDB39"/>
    </a:accent3>
    <a:accent4>
      <a:srgbClr val="FFE11A"/>
    </a:accent4>
    <a:accent5>
      <a:srgbClr val="FD7400"/>
    </a:accent5>
    <a:accent6>
      <a:srgbClr val="977B2D"/>
    </a:accent6>
    <a:hlink>
      <a:srgbClr val="006382"/>
    </a:hlink>
    <a:folHlink>
      <a:srgbClr val="BFBFBF"/>
    </a:folHlink>
  </a:clrScheme>
</a:themeOverride>
</file>

<file path=ppt/theme/themeOverride4.xml><?xml version="1.0" encoding="utf-8"?>
<a:themeOverride xmlns:a="http://schemas.openxmlformats.org/drawingml/2006/main">
  <a:clrScheme name="新主题色">
    <a:dk1>
      <a:srgbClr val="000000"/>
    </a:dk1>
    <a:lt1>
      <a:srgbClr val="FFFFFF"/>
    </a:lt1>
    <a:dk2>
      <a:srgbClr val="778495"/>
    </a:dk2>
    <a:lt2>
      <a:srgbClr val="F0F0F0"/>
    </a:lt2>
    <a:accent1>
      <a:srgbClr val="006382"/>
    </a:accent1>
    <a:accent2>
      <a:srgbClr val="1F8A70"/>
    </a:accent2>
    <a:accent3>
      <a:srgbClr val="BEDB39"/>
    </a:accent3>
    <a:accent4>
      <a:srgbClr val="FFE11A"/>
    </a:accent4>
    <a:accent5>
      <a:srgbClr val="FD7400"/>
    </a:accent5>
    <a:accent6>
      <a:srgbClr val="977B2D"/>
    </a:accent6>
    <a:hlink>
      <a:srgbClr val="006382"/>
    </a:hlink>
    <a:folHlink>
      <a:srgbClr val="BFBFBF"/>
    </a:folHlink>
  </a:clrScheme>
</a:themeOverride>
</file>

<file path=ppt/theme/themeOverride5.xml><?xml version="1.0" encoding="utf-8"?>
<a:themeOverride xmlns:a="http://schemas.openxmlformats.org/drawingml/2006/main">
  <a:clrScheme name="新主题色">
    <a:dk1>
      <a:srgbClr val="000000"/>
    </a:dk1>
    <a:lt1>
      <a:srgbClr val="FFFFFF"/>
    </a:lt1>
    <a:dk2>
      <a:srgbClr val="778495"/>
    </a:dk2>
    <a:lt2>
      <a:srgbClr val="F0F0F0"/>
    </a:lt2>
    <a:accent1>
      <a:srgbClr val="006382"/>
    </a:accent1>
    <a:accent2>
      <a:srgbClr val="1F8A70"/>
    </a:accent2>
    <a:accent3>
      <a:srgbClr val="BEDB39"/>
    </a:accent3>
    <a:accent4>
      <a:srgbClr val="FFE11A"/>
    </a:accent4>
    <a:accent5>
      <a:srgbClr val="FD7400"/>
    </a:accent5>
    <a:accent6>
      <a:srgbClr val="977B2D"/>
    </a:accent6>
    <a:hlink>
      <a:srgbClr val="006382"/>
    </a:hlink>
    <a:folHlink>
      <a:srgbClr val="BFBFBF"/>
    </a:folHlink>
  </a:clrScheme>
</a:themeOverride>
</file>

<file path=ppt/theme/themeOverride6.xml><?xml version="1.0" encoding="utf-8"?>
<a:themeOverride xmlns:a="http://schemas.openxmlformats.org/drawingml/2006/main">
  <a:clrScheme name="新主题色">
    <a:dk1>
      <a:srgbClr val="000000"/>
    </a:dk1>
    <a:lt1>
      <a:srgbClr val="FFFFFF"/>
    </a:lt1>
    <a:dk2>
      <a:srgbClr val="778495"/>
    </a:dk2>
    <a:lt2>
      <a:srgbClr val="F0F0F0"/>
    </a:lt2>
    <a:accent1>
      <a:srgbClr val="006382"/>
    </a:accent1>
    <a:accent2>
      <a:srgbClr val="1F8A70"/>
    </a:accent2>
    <a:accent3>
      <a:srgbClr val="BEDB39"/>
    </a:accent3>
    <a:accent4>
      <a:srgbClr val="FFE11A"/>
    </a:accent4>
    <a:accent5>
      <a:srgbClr val="FD7400"/>
    </a:accent5>
    <a:accent6>
      <a:srgbClr val="977B2D"/>
    </a:accent6>
    <a:hlink>
      <a:srgbClr val="006382"/>
    </a:hlink>
    <a:folHlink>
      <a:srgbClr val="BFBFBF"/>
    </a:folHlink>
  </a:clrScheme>
</a:themeOverride>
</file>

<file path=ppt/theme/themeOverride7.xml><?xml version="1.0" encoding="utf-8"?>
<a:themeOverride xmlns:a="http://schemas.openxmlformats.org/drawingml/2006/main">
  <a:clrScheme name="新主题色">
    <a:dk1>
      <a:srgbClr val="000000"/>
    </a:dk1>
    <a:lt1>
      <a:srgbClr val="FFFFFF"/>
    </a:lt1>
    <a:dk2>
      <a:srgbClr val="778495"/>
    </a:dk2>
    <a:lt2>
      <a:srgbClr val="F0F0F0"/>
    </a:lt2>
    <a:accent1>
      <a:srgbClr val="006382"/>
    </a:accent1>
    <a:accent2>
      <a:srgbClr val="1F8A70"/>
    </a:accent2>
    <a:accent3>
      <a:srgbClr val="BEDB39"/>
    </a:accent3>
    <a:accent4>
      <a:srgbClr val="FFE11A"/>
    </a:accent4>
    <a:accent5>
      <a:srgbClr val="FD7400"/>
    </a:accent5>
    <a:accent6>
      <a:srgbClr val="977B2D"/>
    </a:accent6>
    <a:hlink>
      <a:srgbClr val="006382"/>
    </a:hlink>
    <a:folHlink>
      <a:srgbClr val="BFBFBF"/>
    </a:folHlink>
  </a:clrScheme>
</a:themeOverride>
</file>

<file path=ppt/theme/themeOverride8.xml><?xml version="1.0" encoding="utf-8"?>
<a:themeOverride xmlns:a="http://schemas.openxmlformats.org/drawingml/2006/main">
  <a:clrScheme name="新主题色">
    <a:dk1>
      <a:srgbClr val="000000"/>
    </a:dk1>
    <a:lt1>
      <a:srgbClr val="FFFFFF"/>
    </a:lt1>
    <a:dk2>
      <a:srgbClr val="778495"/>
    </a:dk2>
    <a:lt2>
      <a:srgbClr val="F0F0F0"/>
    </a:lt2>
    <a:accent1>
      <a:srgbClr val="006382"/>
    </a:accent1>
    <a:accent2>
      <a:srgbClr val="1F8A70"/>
    </a:accent2>
    <a:accent3>
      <a:srgbClr val="BEDB39"/>
    </a:accent3>
    <a:accent4>
      <a:srgbClr val="FFE11A"/>
    </a:accent4>
    <a:accent5>
      <a:srgbClr val="FD7400"/>
    </a:accent5>
    <a:accent6>
      <a:srgbClr val="977B2D"/>
    </a:accent6>
    <a:hlink>
      <a:srgbClr val="006382"/>
    </a:hlink>
    <a:folHlink>
      <a:srgbClr val="BFBFBF"/>
    </a:folHlink>
  </a:clrScheme>
</a:themeOverride>
</file>

<file path=ppt/theme/themeOverride9.xml><?xml version="1.0" encoding="utf-8"?>
<a:themeOverride xmlns:a="http://schemas.openxmlformats.org/drawingml/2006/main">
  <a:clrScheme name="新主题色">
    <a:dk1>
      <a:srgbClr val="000000"/>
    </a:dk1>
    <a:lt1>
      <a:srgbClr val="FFFFFF"/>
    </a:lt1>
    <a:dk2>
      <a:srgbClr val="778495"/>
    </a:dk2>
    <a:lt2>
      <a:srgbClr val="F0F0F0"/>
    </a:lt2>
    <a:accent1>
      <a:srgbClr val="006382"/>
    </a:accent1>
    <a:accent2>
      <a:srgbClr val="1F8A70"/>
    </a:accent2>
    <a:accent3>
      <a:srgbClr val="BEDB39"/>
    </a:accent3>
    <a:accent4>
      <a:srgbClr val="FFE11A"/>
    </a:accent4>
    <a:accent5>
      <a:srgbClr val="FD7400"/>
    </a:accent5>
    <a:accent6>
      <a:srgbClr val="977B2D"/>
    </a:accent6>
    <a:hlink>
      <a:srgbClr val="006382"/>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1232</TotalTime>
  <Words>4112</Words>
  <Application>Microsoft Office PowerPoint</Application>
  <PresentationFormat>自定义</PresentationFormat>
  <Paragraphs>362</Paragraphs>
  <Slides>58</Slides>
  <Notes>16</Notes>
  <HiddenSlides>0</HiddenSlides>
  <MMClips>3</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58</vt:i4>
      </vt:variant>
    </vt:vector>
  </HeadingPairs>
  <TitlesOfParts>
    <vt:vector size="60" baseType="lpstr">
      <vt:lpstr>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木纹小清新通用模板</dc:title>
  <dc:creator>李佳宇</dc:creator>
  <cp:lastModifiedBy>User</cp:lastModifiedBy>
  <cp:revision>423</cp:revision>
  <dcterms:created xsi:type="dcterms:W3CDTF">2017-05-12T01:42:55Z</dcterms:created>
  <dcterms:modified xsi:type="dcterms:W3CDTF">2018-04-04T06:53:29Z</dcterms:modified>
</cp:coreProperties>
</file>